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3" r:id="rId4"/>
    <p:sldId id="270" r:id="rId5"/>
    <p:sldId id="271" r:id="rId6"/>
    <p:sldId id="272" r:id="rId7"/>
    <p:sldId id="275" r:id="rId8"/>
    <p:sldId id="277" r:id="rId9"/>
    <p:sldId id="276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90" r:id="rId22"/>
    <p:sldId id="293" r:id="rId23"/>
    <p:sldId id="294" r:id="rId24"/>
    <p:sldId id="292" r:id="rId25"/>
    <p:sldId id="296" r:id="rId26"/>
    <p:sldId id="297" r:id="rId27"/>
    <p:sldId id="307" r:id="rId28"/>
    <p:sldId id="273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274" r:id="rId38"/>
    <p:sldId id="267" r:id="rId39"/>
    <p:sldId id="269" r:id="rId40"/>
    <p:sldId id="264" r:id="rId41"/>
    <p:sldId id="265" r:id="rId42"/>
    <p:sldId id="266" r:id="rId43"/>
    <p:sldId id="259" r:id="rId44"/>
    <p:sldId id="309" r:id="rId45"/>
    <p:sldId id="310" r:id="rId46"/>
    <p:sldId id="31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7865B8-61E8-40D3-8FC3-7EE895BCE371}" v="2727" dt="2021-04-08T19:01:08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400" d="100"/>
          <a:sy n="400" d="100"/>
        </p:scale>
        <p:origin x="-15990" y="-5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Julian" userId="29300715-b10e-48a2-887f-b7fa4e9e6130" providerId="ADAL" clId="{407865B8-61E8-40D3-8FC3-7EE895BCE371}"/>
    <pc:docChg chg="undo custSel addSld delSld modSld sldOrd">
      <pc:chgData name="John Julian" userId="29300715-b10e-48a2-887f-b7fa4e9e6130" providerId="ADAL" clId="{407865B8-61E8-40D3-8FC3-7EE895BCE371}" dt="2021-04-08T20:08:05.450" v="10202" actId="1076"/>
      <pc:docMkLst>
        <pc:docMk/>
      </pc:docMkLst>
      <pc:sldChg chg="del">
        <pc:chgData name="John Julian" userId="29300715-b10e-48a2-887f-b7fa4e9e6130" providerId="ADAL" clId="{407865B8-61E8-40D3-8FC3-7EE895BCE371}" dt="2021-03-30T22:56:58.389" v="7738" actId="47"/>
        <pc:sldMkLst>
          <pc:docMk/>
          <pc:sldMk cId="1120017378" sldId="257"/>
        </pc:sldMkLst>
      </pc:sldChg>
      <pc:sldChg chg="del">
        <pc:chgData name="John Julian" userId="29300715-b10e-48a2-887f-b7fa4e9e6130" providerId="ADAL" clId="{407865B8-61E8-40D3-8FC3-7EE895BCE371}" dt="2021-03-30T22:56:55.267" v="7737" actId="47"/>
        <pc:sldMkLst>
          <pc:docMk/>
          <pc:sldMk cId="3872189499" sldId="258"/>
        </pc:sldMkLst>
      </pc:sldChg>
      <pc:sldChg chg="addSp modSp mod modAnim">
        <pc:chgData name="John Julian" userId="29300715-b10e-48a2-887f-b7fa4e9e6130" providerId="ADAL" clId="{407865B8-61E8-40D3-8FC3-7EE895BCE371}" dt="2021-03-30T23:36:31.611" v="9465"/>
        <pc:sldMkLst>
          <pc:docMk/>
          <pc:sldMk cId="223139516" sldId="259"/>
        </pc:sldMkLst>
        <pc:spChg chg="mod">
          <ac:chgData name="John Julian" userId="29300715-b10e-48a2-887f-b7fa4e9e6130" providerId="ADAL" clId="{407865B8-61E8-40D3-8FC3-7EE895BCE371}" dt="2021-03-30T23:13:45.603" v="8259" actId="255"/>
          <ac:spMkLst>
            <pc:docMk/>
            <pc:sldMk cId="223139516" sldId="259"/>
            <ac:spMk id="3" creationId="{5B0E41C8-B618-4178-AC17-F812073A7188}"/>
          </ac:spMkLst>
        </pc:spChg>
        <pc:spChg chg="add mod">
          <ac:chgData name="John Julian" userId="29300715-b10e-48a2-887f-b7fa4e9e6130" providerId="ADAL" clId="{407865B8-61E8-40D3-8FC3-7EE895BCE371}" dt="2021-03-30T23:05:41.164" v="7740"/>
          <ac:spMkLst>
            <pc:docMk/>
            <pc:sldMk cId="223139516" sldId="259"/>
            <ac:spMk id="5" creationId="{5841CE3D-F8A7-4909-B0C7-C6DAD331F78D}"/>
          </ac:spMkLst>
        </pc:spChg>
        <pc:spChg chg="add mod">
          <ac:chgData name="John Julian" userId="29300715-b10e-48a2-887f-b7fa4e9e6130" providerId="ADAL" clId="{407865B8-61E8-40D3-8FC3-7EE895BCE371}" dt="2021-03-30T23:05:41.164" v="7740"/>
          <ac:spMkLst>
            <pc:docMk/>
            <pc:sldMk cId="223139516" sldId="259"/>
            <ac:spMk id="6" creationId="{79A0E8E7-D0E5-4F08-9174-09CE6EB1DAF6}"/>
          </ac:spMkLst>
        </pc:spChg>
        <pc:spChg chg="add mod">
          <ac:chgData name="John Julian" userId="29300715-b10e-48a2-887f-b7fa4e9e6130" providerId="ADAL" clId="{407865B8-61E8-40D3-8FC3-7EE895BCE371}" dt="2021-03-30T23:05:41.164" v="7740"/>
          <ac:spMkLst>
            <pc:docMk/>
            <pc:sldMk cId="223139516" sldId="259"/>
            <ac:spMk id="7" creationId="{EEFD0A13-8255-4593-9C16-891A71C097B3}"/>
          </ac:spMkLst>
        </pc:spChg>
        <pc:spChg chg="add mod">
          <ac:chgData name="John Julian" userId="29300715-b10e-48a2-887f-b7fa4e9e6130" providerId="ADAL" clId="{407865B8-61E8-40D3-8FC3-7EE895BCE371}" dt="2021-03-30T23:05:41.164" v="7740"/>
          <ac:spMkLst>
            <pc:docMk/>
            <pc:sldMk cId="223139516" sldId="259"/>
            <ac:spMk id="8" creationId="{AC0DDB8A-804D-43EF-90FA-59AF42FF639C}"/>
          </ac:spMkLst>
        </pc:spChg>
        <pc:spChg chg="add mod">
          <ac:chgData name="John Julian" userId="29300715-b10e-48a2-887f-b7fa4e9e6130" providerId="ADAL" clId="{407865B8-61E8-40D3-8FC3-7EE895BCE371}" dt="2021-03-30T23:07:08.423" v="7834" actId="20577"/>
          <ac:spMkLst>
            <pc:docMk/>
            <pc:sldMk cId="223139516" sldId="259"/>
            <ac:spMk id="9" creationId="{D20BDA3E-33F7-40EC-A0BD-27CB807690A2}"/>
          </ac:spMkLst>
        </pc:spChg>
        <pc:spChg chg="add mod">
          <ac:chgData name="John Julian" userId="29300715-b10e-48a2-887f-b7fa4e9e6130" providerId="ADAL" clId="{407865B8-61E8-40D3-8FC3-7EE895BCE371}" dt="2021-03-30T23:06:58.678" v="7830" actId="20577"/>
          <ac:spMkLst>
            <pc:docMk/>
            <pc:sldMk cId="223139516" sldId="259"/>
            <ac:spMk id="10" creationId="{CB586020-CDD6-4A0C-A595-5EAEB7D42C08}"/>
          </ac:spMkLst>
        </pc:spChg>
        <pc:spChg chg="add mod">
          <ac:chgData name="John Julian" userId="29300715-b10e-48a2-887f-b7fa4e9e6130" providerId="ADAL" clId="{407865B8-61E8-40D3-8FC3-7EE895BCE371}" dt="2021-03-30T23:06:48.734" v="7819" actId="20577"/>
          <ac:spMkLst>
            <pc:docMk/>
            <pc:sldMk cId="223139516" sldId="259"/>
            <ac:spMk id="11" creationId="{6BF51B05-1D60-4310-AB1A-729B5D85458C}"/>
          </ac:spMkLst>
        </pc:spChg>
        <pc:spChg chg="add mod">
          <ac:chgData name="John Julian" userId="29300715-b10e-48a2-887f-b7fa4e9e6130" providerId="ADAL" clId="{407865B8-61E8-40D3-8FC3-7EE895BCE371}" dt="2021-03-30T23:15:17.181" v="8337" actId="1076"/>
          <ac:spMkLst>
            <pc:docMk/>
            <pc:sldMk cId="223139516" sldId="259"/>
            <ac:spMk id="13" creationId="{A906354E-7F7D-44AC-9C44-FC1D854AA0B4}"/>
          </ac:spMkLst>
        </pc:spChg>
        <pc:graphicFrameChg chg="add mod">
          <ac:chgData name="John Julian" userId="29300715-b10e-48a2-887f-b7fa4e9e6130" providerId="ADAL" clId="{407865B8-61E8-40D3-8FC3-7EE895BCE371}" dt="2021-03-30T23:05:41.164" v="7740"/>
          <ac:graphicFrameMkLst>
            <pc:docMk/>
            <pc:sldMk cId="223139516" sldId="259"/>
            <ac:graphicFrameMk id="4" creationId="{4D13F1C7-85ED-406B-829A-DEA4AAE35FF7}"/>
          </ac:graphicFrameMkLst>
        </pc:graphicFrameChg>
        <pc:picChg chg="add mod">
          <ac:chgData name="John Julian" userId="29300715-b10e-48a2-887f-b7fa4e9e6130" providerId="ADAL" clId="{407865B8-61E8-40D3-8FC3-7EE895BCE371}" dt="2021-03-30T23:12:43.558" v="8235" actId="1076"/>
          <ac:picMkLst>
            <pc:docMk/>
            <pc:sldMk cId="223139516" sldId="259"/>
            <ac:picMk id="12" creationId="{72C96368-B5F3-4CBB-82E2-340607E1AC2E}"/>
          </ac:picMkLst>
        </pc:picChg>
      </pc:sldChg>
      <pc:sldChg chg="del">
        <pc:chgData name="John Julian" userId="29300715-b10e-48a2-887f-b7fa4e9e6130" providerId="ADAL" clId="{407865B8-61E8-40D3-8FC3-7EE895BCE371}" dt="2021-03-30T23:04:55.007" v="7739" actId="2696"/>
        <pc:sldMkLst>
          <pc:docMk/>
          <pc:sldMk cId="1123457150" sldId="260"/>
        </pc:sldMkLst>
      </pc:sldChg>
      <pc:sldChg chg="del">
        <pc:chgData name="John Julian" userId="29300715-b10e-48a2-887f-b7fa4e9e6130" providerId="ADAL" clId="{407865B8-61E8-40D3-8FC3-7EE895BCE371}" dt="2021-03-30T18:44:35.299" v="668" actId="47"/>
        <pc:sldMkLst>
          <pc:docMk/>
          <pc:sldMk cId="4117359823" sldId="262"/>
        </pc:sldMkLst>
      </pc:sldChg>
      <pc:sldChg chg="addSp delSp modSp mod">
        <pc:chgData name="John Julian" userId="29300715-b10e-48a2-887f-b7fa4e9e6130" providerId="ADAL" clId="{407865B8-61E8-40D3-8FC3-7EE895BCE371}" dt="2021-04-08T18:54:25.653" v="10118" actId="1076"/>
        <pc:sldMkLst>
          <pc:docMk/>
          <pc:sldMk cId="4069213554" sldId="265"/>
        </pc:sldMkLst>
        <pc:spChg chg="add del mod">
          <ac:chgData name="John Julian" userId="29300715-b10e-48a2-887f-b7fa4e9e6130" providerId="ADAL" clId="{407865B8-61E8-40D3-8FC3-7EE895BCE371}" dt="2021-04-08T18:54:02.456" v="10114"/>
          <ac:spMkLst>
            <pc:docMk/>
            <pc:sldMk cId="4069213554" sldId="265"/>
            <ac:spMk id="4" creationId="{4BCE8C86-1C18-4B21-99D9-A07F5F5D4969}"/>
          </ac:spMkLst>
        </pc:spChg>
        <pc:picChg chg="del mod">
          <ac:chgData name="John Julian" userId="29300715-b10e-48a2-887f-b7fa4e9e6130" providerId="ADAL" clId="{407865B8-61E8-40D3-8FC3-7EE895BCE371}" dt="2021-04-08T18:54:01.946" v="10113" actId="478"/>
          <ac:picMkLst>
            <pc:docMk/>
            <pc:sldMk cId="4069213554" sldId="265"/>
            <ac:picMk id="5" creationId="{5BDF75C3-DD88-46E3-B5C0-14F4B7595BE6}"/>
          </ac:picMkLst>
        </pc:picChg>
        <pc:picChg chg="add mod">
          <ac:chgData name="John Julian" userId="29300715-b10e-48a2-887f-b7fa4e9e6130" providerId="ADAL" clId="{407865B8-61E8-40D3-8FC3-7EE895BCE371}" dt="2021-04-08T18:54:25.653" v="10118" actId="1076"/>
          <ac:picMkLst>
            <pc:docMk/>
            <pc:sldMk cId="4069213554" sldId="265"/>
            <ac:picMk id="7" creationId="{348C86F9-FBBB-4744-9E4E-A3FC7F35E7B5}"/>
          </ac:picMkLst>
        </pc:picChg>
      </pc:sldChg>
      <pc:sldChg chg="modSp mod">
        <pc:chgData name="John Julian" userId="29300715-b10e-48a2-887f-b7fa4e9e6130" providerId="ADAL" clId="{407865B8-61E8-40D3-8FC3-7EE895BCE371}" dt="2021-04-08T20:08:05.450" v="10202" actId="1076"/>
        <pc:sldMkLst>
          <pc:docMk/>
          <pc:sldMk cId="353839562" sldId="269"/>
        </pc:sldMkLst>
        <pc:picChg chg="mod">
          <ac:chgData name="John Julian" userId="29300715-b10e-48a2-887f-b7fa4e9e6130" providerId="ADAL" clId="{407865B8-61E8-40D3-8FC3-7EE895BCE371}" dt="2021-04-08T20:08:05.450" v="10202" actId="1076"/>
          <ac:picMkLst>
            <pc:docMk/>
            <pc:sldMk cId="353839562" sldId="269"/>
            <ac:picMk id="5" creationId="{B770A394-D7EF-423A-BF76-1E094E5AD02E}"/>
          </ac:picMkLst>
        </pc:picChg>
      </pc:sldChg>
      <pc:sldChg chg="modSp mod modAnim">
        <pc:chgData name="John Julian" userId="29300715-b10e-48a2-887f-b7fa4e9e6130" providerId="ADAL" clId="{407865B8-61E8-40D3-8FC3-7EE895BCE371}" dt="2021-03-30T23:32:41.337" v="9437"/>
        <pc:sldMkLst>
          <pc:docMk/>
          <pc:sldMk cId="4091003239" sldId="270"/>
        </pc:sldMkLst>
        <pc:spChg chg="mod">
          <ac:chgData name="John Julian" userId="29300715-b10e-48a2-887f-b7fa4e9e6130" providerId="ADAL" clId="{407865B8-61E8-40D3-8FC3-7EE895BCE371}" dt="2021-03-30T18:37:13.914" v="2" actId="20577"/>
          <ac:spMkLst>
            <pc:docMk/>
            <pc:sldMk cId="4091003239" sldId="270"/>
            <ac:spMk id="3" creationId="{75AC75F6-BB50-4E17-A48B-5CB50B2370DF}"/>
          </ac:spMkLst>
        </pc:spChg>
      </pc:sldChg>
      <pc:sldChg chg="modSp new mod">
        <pc:chgData name="John Julian" userId="29300715-b10e-48a2-887f-b7fa4e9e6130" providerId="ADAL" clId="{407865B8-61E8-40D3-8FC3-7EE895BCE371}" dt="2021-03-30T18:41:36.696" v="470" actId="20577"/>
        <pc:sldMkLst>
          <pc:docMk/>
          <pc:sldMk cId="952332839" sldId="271"/>
        </pc:sldMkLst>
        <pc:spChg chg="mod">
          <ac:chgData name="John Julian" userId="29300715-b10e-48a2-887f-b7fa4e9e6130" providerId="ADAL" clId="{407865B8-61E8-40D3-8FC3-7EE895BCE371}" dt="2021-03-30T18:38:20.596" v="21" actId="20577"/>
          <ac:spMkLst>
            <pc:docMk/>
            <pc:sldMk cId="952332839" sldId="271"/>
            <ac:spMk id="2" creationId="{C17E9EE3-92DD-475D-9C29-C59719A08595}"/>
          </ac:spMkLst>
        </pc:spChg>
        <pc:spChg chg="mod">
          <ac:chgData name="John Julian" userId="29300715-b10e-48a2-887f-b7fa4e9e6130" providerId="ADAL" clId="{407865B8-61E8-40D3-8FC3-7EE895BCE371}" dt="2021-03-30T18:41:36.696" v="470" actId="20577"/>
          <ac:spMkLst>
            <pc:docMk/>
            <pc:sldMk cId="952332839" sldId="271"/>
            <ac:spMk id="3" creationId="{BADAE13A-2584-4EE4-A669-31E987E9E385}"/>
          </ac:spMkLst>
        </pc:spChg>
      </pc:sldChg>
      <pc:sldChg chg="modSp new mod">
        <pc:chgData name="John Julian" userId="29300715-b10e-48a2-887f-b7fa4e9e6130" providerId="ADAL" clId="{407865B8-61E8-40D3-8FC3-7EE895BCE371}" dt="2021-03-30T18:43:34.974" v="570" actId="20577"/>
        <pc:sldMkLst>
          <pc:docMk/>
          <pc:sldMk cId="1368443052" sldId="272"/>
        </pc:sldMkLst>
        <pc:spChg chg="mod">
          <ac:chgData name="John Julian" userId="29300715-b10e-48a2-887f-b7fa4e9e6130" providerId="ADAL" clId="{407865B8-61E8-40D3-8FC3-7EE895BCE371}" dt="2021-03-30T18:42:33.428" v="503" actId="20577"/>
          <ac:spMkLst>
            <pc:docMk/>
            <pc:sldMk cId="1368443052" sldId="272"/>
            <ac:spMk id="2" creationId="{5583CFA3-D00A-4850-89A4-16B2D11E8CF0}"/>
          </ac:spMkLst>
        </pc:spChg>
        <pc:spChg chg="mod">
          <ac:chgData name="John Julian" userId="29300715-b10e-48a2-887f-b7fa4e9e6130" providerId="ADAL" clId="{407865B8-61E8-40D3-8FC3-7EE895BCE371}" dt="2021-03-30T18:43:34.974" v="570" actId="20577"/>
          <ac:spMkLst>
            <pc:docMk/>
            <pc:sldMk cId="1368443052" sldId="272"/>
            <ac:spMk id="3" creationId="{97168007-3391-4357-992B-E31B1E367D25}"/>
          </ac:spMkLst>
        </pc:spChg>
      </pc:sldChg>
      <pc:sldChg chg="modSp new del mod">
        <pc:chgData name="John Julian" userId="29300715-b10e-48a2-887f-b7fa4e9e6130" providerId="ADAL" clId="{407865B8-61E8-40D3-8FC3-7EE895BCE371}" dt="2021-03-30T18:43:52.622" v="579" actId="47"/>
        <pc:sldMkLst>
          <pc:docMk/>
          <pc:sldMk cId="768552206" sldId="273"/>
        </pc:sldMkLst>
        <pc:spChg chg="mod">
          <ac:chgData name="John Julian" userId="29300715-b10e-48a2-887f-b7fa4e9e6130" providerId="ADAL" clId="{407865B8-61E8-40D3-8FC3-7EE895BCE371}" dt="2021-03-30T18:43:50.756" v="578" actId="20577"/>
          <ac:spMkLst>
            <pc:docMk/>
            <pc:sldMk cId="768552206" sldId="273"/>
            <ac:spMk id="2" creationId="{8C9B6768-7C48-4412-B9A8-81EA7A19C0F1}"/>
          </ac:spMkLst>
        </pc:spChg>
      </pc:sldChg>
      <pc:sldChg chg="modSp new mod">
        <pc:chgData name="John Julian" userId="29300715-b10e-48a2-887f-b7fa4e9e6130" providerId="ADAL" clId="{407865B8-61E8-40D3-8FC3-7EE895BCE371}" dt="2021-03-30T22:19:16.186" v="6358" actId="20577"/>
        <pc:sldMkLst>
          <pc:docMk/>
          <pc:sldMk cId="2267843120" sldId="273"/>
        </pc:sldMkLst>
        <pc:spChg chg="mod">
          <ac:chgData name="John Julian" userId="29300715-b10e-48a2-887f-b7fa4e9e6130" providerId="ADAL" clId="{407865B8-61E8-40D3-8FC3-7EE895BCE371}" dt="2021-03-30T18:44:00.659" v="607" actId="20577"/>
          <ac:spMkLst>
            <pc:docMk/>
            <pc:sldMk cId="2267843120" sldId="273"/>
            <ac:spMk id="2" creationId="{99862C90-84BD-4A1A-B8B4-C0586D95107E}"/>
          </ac:spMkLst>
        </pc:spChg>
        <pc:spChg chg="mod">
          <ac:chgData name="John Julian" userId="29300715-b10e-48a2-887f-b7fa4e9e6130" providerId="ADAL" clId="{407865B8-61E8-40D3-8FC3-7EE895BCE371}" dt="2021-03-30T22:19:16.186" v="6358" actId="20577"/>
          <ac:spMkLst>
            <pc:docMk/>
            <pc:sldMk cId="2267843120" sldId="273"/>
            <ac:spMk id="3" creationId="{04AF68C2-3CD8-481A-AE7E-F00DD7C6720A}"/>
          </ac:spMkLst>
        </pc:spChg>
      </pc:sldChg>
      <pc:sldChg chg="modSp new mod">
        <pc:chgData name="John Julian" userId="29300715-b10e-48a2-887f-b7fa4e9e6130" providerId="ADAL" clId="{407865B8-61E8-40D3-8FC3-7EE895BCE371}" dt="2021-03-30T18:44:57.120" v="735" actId="20577"/>
        <pc:sldMkLst>
          <pc:docMk/>
          <pc:sldMk cId="1088378074" sldId="274"/>
        </pc:sldMkLst>
        <pc:spChg chg="mod">
          <ac:chgData name="John Julian" userId="29300715-b10e-48a2-887f-b7fa4e9e6130" providerId="ADAL" clId="{407865B8-61E8-40D3-8FC3-7EE895BCE371}" dt="2021-03-30T18:44:46.602" v="694" actId="20577"/>
          <ac:spMkLst>
            <pc:docMk/>
            <pc:sldMk cId="1088378074" sldId="274"/>
            <ac:spMk id="2" creationId="{7314E7BD-859F-4DDD-8677-76B90DC461E8}"/>
          </ac:spMkLst>
        </pc:spChg>
        <pc:spChg chg="mod">
          <ac:chgData name="John Julian" userId="29300715-b10e-48a2-887f-b7fa4e9e6130" providerId="ADAL" clId="{407865B8-61E8-40D3-8FC3-7EE895BCE371}" dt="2021-03-30T18:44:57.120" v="735" actId="20577"/>
          <ac:spMkLst>
            <pc:docMk/>
            <pc:sldMk cId="1088378074" sldId="274"/>
            <ac:spMk id="3" creationId="{020AFEEF-892F-411F-81DE-5715268669B6}"/>
          </ac:spMkLst>
        </pc:spChg>
      </pc:sldChg>
      <pc:sldChg chg="addSp delSp modSp new mod">
        <pc:chgData name="John Julian" userId="29300715-b10e-48a2-887f-b7fa4e9e6130" providerId="ADAL" clId="{407865B8-61E8-40D3-8FC3-7EE895BCE371}" dt="2021-03-30T20:42:52.878" v="798"/>
        <pc:sldMkLst>
          <pc:docMk/>
          <pc:sldMk cId="3911377035" sldId="275"/>
        </pc:sldMkLst>
        <pc:spChg chg="mod">
          <ac:chgData name="John Julian" userId="29300715-b10e-48a2-887f-b7fa4e9e6130" providerId="ADAL" clId="{407865B8-61E8-40D3-8FC3-7EE895BCE371}" dt="2021-03-30T20:42:21.906" v="797" actId="20577"/>
          <ac:spMkLst>
            <pc:docMk/>
            <pc:sldMk cId="3911377035" sldId="275"/>
            <ac:spMk id="2" creationId="{982063E3-EA11-462D-B526-224ADBE44FA7}"/>
          </ac:spMkLst>
        </pc:spChg>
        <pc:spChg chg="del">
          <ac:chgData name="John Julian" userId="29300715-b10e-48a2-887f-b7fa4e9e6130" providerId="ADAL" clId="{407865B8-61E8-40D3-8FC3-7EE895BCE371}" dt="2021-03-30T20:42:52.878" v="798"/>
          <ac:spMkLst>
            <pc:docMk/>
            <pc:sldMk cId="3911377035" sldId="275"/>
            <ac:spMk id="3" creationId="{A6DD27A8-B85E-4D11-9D28-7741B41FB787}"/>
          </ac:spMkLst>
        </pc:spChg>
        <pc:picChg chg="add mod">
          <ac:chgData name="John Julian" userId="29300715-b10e-48a2-887f-b7fa4e9e6130" providerId="ADAL" clId="{407865B8-61E8-40D3-8FC3-7EE895BCE371}" dt="2021-03-30T20:42:52.878" v="798"/>
          <ac:picMkLst>
            <pc:docMk/>
            <pc:sldMk cId="3911377035" sldId="275"/>
            <ac:picMk id="4" creationId="{C0BFBD27-D132-48C5-ACA6-C5C56452CFF8}"/>
          </ac:picMkLst>
        </pc:picChg>
      </pc:sldChg>
      <pc:sldChg chg="modSp new mod modAnim">
        <pc:chgData name="John Julian" userId="29300715-b10e-48a2-887f-b7fa4e9e6130" providerId="ADAL" clId="{407865B8-61E8-40D3-8FC3-7EE895BCE371}" dt="2021-03-30T23:33:07.684" v="9440"/>
        <pc:sldMkLst>
          <pc:docMk/>
          <pc:sldMk cId="738599555" sldId="276"/>
        </pc:sldMkLst>
        <pc:spChg chg="mod">
          <ac:chgData name="John Julian" userId="29300715-b10e-48a2-887f-b7fa4e9e6130" providerId="ADAL" clId="{407865B8-61E8-40D3-8FC3-7EE895BCE371}" dt="2021-03-30T20:47:31.968" v="1103" actId="20577"/>
          <ac:spMkLst>
            <pc:docMk/>
            <pc:sldMk cId="738599555" sldId="276"/>
            <ac:spMk id="2" creationId="{DE03147A-6756-40D5-8BDE-00830AEDA77D}"/>
          </ac:spMkLst>
        </pc:spChg>
        <pc:spChg chg="mod">
          <ac:chgData name="John Julian" userId="29300715-b10e-48a2-887f-b7fa4e9e6130" providerId="ADAL" clId="{407865B8-61E8-40D3-8FC3-7EE895BCE371}" dt="2021-03-30T20:48:20.123" v="1175" actId="20577"/>
          <ac:spMkLst>
            <pc:docMk/>
            <pc:sldMk cId="738599555" sldId="276"/>
            <ac:spMk id="3" creationId="{8037CD46-BED9-453C-82C3-406E06E0DB77}"/>
          </ac:spMkLst>
        </pc:spChg>
      </pc:sldChg>
      <pc:sldChg chg="addSp delSp modSp new mod ord">
        <pc:chgData name="John Julian" userId="29300715-b10e-48a2-887f-b7fa4e9e6130" providerId="ADAL" clId="{407865B8-61E8-40D3-8FC3-7EE895BCE371}" dt="2021-03-30T20:49:47.260" v="1238" actId="20577"/>
        <pc:sldMkLst>
          <pc:docMk/>
          <pc:sldMk cId="3864024879" sldId="277"/>
        </pc:sldMkLst>
        <pc:spChg chg="mod">
          <ac:chgData name="John Julian" userId="29300715-b10e-48a2-887f-b7fa4e9e6130" providerId="ADAL" clId="{407865B8-61E8-40D3-8FC3-7EE895BCE371}" dt="2021-03-30T20:49:47.260" v="1238" actId="20577"/>
          <ac:spMkLst>
            <pc:docMk/>
            <pc:sldMk cId="3864024879" sldId="277"/>
            <ac:spMk id="2" creationId="{B9BAEE98-383B-4012-8690-B706D7001B3B}"/>
          </ac:spMkLst>
        </pc:spChg>
        <pc:spChg chg="del">
          <ac:chgData name="John Julian" userId="29300715-b10e-48a2-887f-b7fa4e9e6130" providerId="ADAL" clId="{407865B8-61E8-40D3-8FC3-7EE895BCE371}" dt="2021-03-30T20:49:39.234" v="1235"/>
          <ac:spMkLst>
            <pc:docMk/>
            <pc:sldMk cId="3864024879" sldId="277"/>
            <ac:spMk id="3" creationId="{CBCF6994-ADC9-470C-911C-4BA189BF02C9}"/>
          </ac:spMkLst>
        </pc:spChg>
        <pc:picChg chg="add mod">
          <ac:chgData name="John Julian" userId="29300715-b10e-48a2-887f-b7fa4e9e6130" providerId="ADAL" clId="{407865B8-61E8-40D3-8FC3-7EE895BCE371}" dt="2021-03-30T20:49:39.234" v="1235"/>
          <ac:picMkLst>
            <pc:docMk/>
            <pc:sldMk cId="3864024879" sldId="277"/>
            <ac:picMk id="4" creationId="{764F9D2F-1272-41A3-AF0A-B2D80CEAE8DA}"/>
          </ac:picMkLst>
        </pc:picChg>
      </pc:sldChg>
      <pc:sldChg chg="addSp delSp modSp new mod modAnim">
        <pc:chgData name="John Julian" userId="29300715-b10e-48a2-887f-b7fa4e9e6130" providerId="ADAL" clId="{407865B8-61E8-40D3-8FC3-7EE895BCE371}" dt="2021-03-30T23:33:26.343" v="9442"/>
        <pc:sldMkLst>
          <pc:docMk/>
          <pc:sldMk cId="2523949514" sldId="278"/>
        </pc:sldMkLst>
        <pc:spChg chg="mod">
          <ac:chgData name="John Julian" userId="29300715-b10e-48a2-887f-b7fa4e9e6130" providerId="ADAL" clId="{407865B8-61E8-40D3-8FC3-7EE895BCE371}" dt="2021-03-30T20:52:20.107" v="1295" actId="20577"/>
          <ac:spMkLst>
            <pc:docMk/>
            <pc:sldMk cId="2523949514" sldId="278"/>
            <ac:spMk id="2" creationId="{7C54BAE8-1C12-448F-B790-6347ADBA8B96}"/>
          </ac:spMkLst>
        </pc:spChg>
        <pc:spChg chg="mod">
          <ac:chgData name="John Julian" userId="29300715-b10e-48a2-887f-b7fa4e9e6130" providerId="ADAL" clId="{407865B8-61E8-40D3-8FC3-7EE895BCE371}" dt="2021-03-30T20:58:21.675" v="1701" actId="313"/>
          <ac:spMkLst>
            <pc:docMk/>
            <pc:sldMk cId="2523949514" sldId="278"/>
            <ac:spMk id="3" creationId="{6BCEAC61-21EB-488E-8217-BCACC0662D41}"/>
          </ac:spMkLst>
        </pc:spChg>
        <pc:spChg chg="del">
          <ac:chgData name="John Julian" userId="29300715-b10e-48a2-887f-b7fa4e9e6130" providerId="ADAL" clId="{407865B8-61E8-40D3-8FC3-7EE895BCE371}" dt="2021-03-30T20:52:36.022" v="1296"/>
          <ac:spMkLst>
            <pc:docMk/>
            <pc:sldMk cId="2523949514" sldId="278"/>
            <ac:spMk id="4" creationId="{427D8F64-CF2A-4343-BB9A-9130B5AE7F35}"/>
          </ac:spMkLst>
        </pc:spChg>
        <pc:picChg chg="add mod">
          <ac:chgData name="John Julian" userId="29300715-b10e-48a2-887f-b7fa4e9e6130" providerId="ADAL" clId="{407865B8-61E8-40D3-8FC3-7EE895BCE371}" dt="2021-03-30T20:52:36.022" v="1296"/>
          <ac:picMkLst>
            <pc:docMk/>
            <pc:sldMk cId="2523949514" sldId="278"/>
            <ac:picMk id="5" creationId="{B2B5BBA2-AAFE-40E6-B45A-4E58E7224F36}"/>
          </ac:picMkLst>
        </pc:picChg>
      </pc:sldChg>
      <pc:sldChg chg="addSp delSp modSp new mod">
        <pc:chgData name="John Julian" userId="29300715-b10e-48a2-887f-b7fa4e9e6130" providerId="ADAL" clId="{407865B8-61E8-40D3-8FC3-7EE895BCE371}" dt="2021-03-30T20:59:31.790" v="1765" actId="20577"/>
        <pc:sldMkLst>
          <pc:docMk/>
          <pc:sldMk cId="1251672210" sldId="279"/>
        </pc:sldMkLst>
        <pc:spChg chg="mod">
          <ac:chgData name="John Julian" userId="29300715-b10e-48a2-887f-b7fa4e9e6130" providerId="ADAL" clId="{407865B8-61E8-40D3-8FC3-7EE895BCE371}" dt="2021-03-30T20:59:31.790" v="1765" actId="20577"/>
          <ac:spMkLst>
            <pc:docMk/>
            <pc:sldMk cId="1251672210" sldId="279"/>
            <ac:spMk id="2" creationId="{E9B394DC-8B23-4FC3-8783-7A253A767F28}"/>
          </ac:spMkLst>
        </pc:spChg>
        <pc:spChg chg="del">
          <ac:chgData name="John Julian" userId="29300715-b10e-48a2-887f-b7fa4e9e6130" providerId="ADAL" clId="{407865B8-61E8-40D3-8FC3-7EE895BCE371}" dt="2021-03-30T20:58:51.493" v="1703"/>
          <ac:spMkLst>
            <pc:docMk/>
            <pc:sldMk cId="1251672210" sldId="279"/>
            <ac:spMk id="3" creationId="{ABCB5D3C-1845-4C6C-A3EA-B9E626BBB045}"/>
          </ac:spMkLst>
        </pc:spChg>
        <pc:picChg chg="add mod">
          <ac:chgData name="John Julian" userId="29300715-b10e-48a2-887f-b7fa4e9e6130" providerId="ADAL" clId="{407865B8-61E8-40D3-8FC3-7EE895BCE371}" dt="2021-03-30T20:58:51.493" v="1703"/>
          <ac:picMkLst>
            <pc:docMk/>
            <pc:sldMk cId="1251672210" sldId="279"/>
            <ac:picMk id="4" creationId="{F4A42722-07B1-4732-BA14-89D5FEFD9F60}"/>
          </ac:picMkLst>
        </pc:picChg>
      </pc:sldChg>
      <pc:sldChg chg="modSp new mod modAnim">
        <pc:chgData name="John Julian" userId="29300715-b10e-48a2-887f-b7fa4e9e6130" providerId="ADAL" clId="{407865B8-61E8-40D3-8FC3-7EE895BCE371}" dt="2021-03-30T23:33:42.300" v="9444"/>
        <pc:sldMkLst>
          <pc:docMk/>
          <pc:sldMk cId="2065617980" sldId="280"/>
        </pc:sldMkLst>
        <pc:spChg chg="mod">
          <ac:chgData name="John Julian" userId="29300715-b10e-48a2-887f-b7fa4e9e6130" providerId="ADAL" clId="{407865B8-61E8-40D3-8FC3-7EE895BCE371}" dt="2021-03-30T21:00:49.580" v="1812" actId="20577"/>
          <ac:spMkLst>
            <pc:docMk/>
            <pc:sldMk cId="2065617980" sldId="280"/>
            <ac:spMk id="2" creationId="{A5AFD1DA-1D2F-4540-80E6-EC7E157CA2F1}"/>
          </ac:spMkLst>
        </pc:spChg>
        <pc:spChg chg="mod">
          <ac:chgData name="John Julian" userId="29300715-b10e-48a2-887f-b7fa4e9e6130" providerId="ADAL" clId="{407865B8-61E8-40D3-8FC3-7EE895BCE371}" dt="2021-03-30T21:06:01.601" v="2110" actId="5793"/>
          <ac:spMkLst>
            <pc:docMk/>
            <pc:sldMk cId="2065617980" sldId="280"/>
            <ac:spMk id="3" creationId="{DA1AF2EA-26E2-4471-BACC-3DE6287465D5}"/>
          </ac:spMkLst>
        </pc:spChg>
      </pc:sldChg>
      <pc:sldChg chg="addSp delSp modSp new mod">
        <pc:chgData name="John Julian" userId="29300715-b10e-48a2-887f-b7fa4e9e6130" providerId="ADAL" clId="{407865B8-61E8-40D3-8FC3-7EE895BCE371}" dt="2021-03-30T21:05:35.701" v="2087"/>
        <pc:sldMkLst>
          <pc:docMk/>
          <pc:sldMk cId="2716887548" sldId="281"/>
        </pc:sldMkLst>
        <pc:spChg chg="mod">
          <ac:chgData name="John Julian" userId="29300715-b10e-48a2-887f-b7fa4e9e6130" providerId="ADAL" clId="{407865B8-61E8-40D3-8FC3-7EE895BCE371}" dt="2021-03-30T21:05:10.766" v="2086" actId="20577"/>
          <ac:spMkLst>
            <pc:docMk/>
            <pc:sldMk cId="2716887548" sldId="281"/>
            <ac:spMk id="2" creationId="{AB41BB67-F4C2-470F-911E-3A07B028FE71}"/>
          </ac:spMkLst>
        </pc:spChg>
        <pc:spChg chg="del">
          <ac:chgData name="John Julian" userId="29300715-b10e-48a2-887f-b7fa4e9e6130" providerId="ADAL" clId="{407865B8-61E8-40D3-8FC3-7EE895BCE371}" dt="2021-03-30T21:05:35.701" v="2087"/>
          <ac:spMkLst>
            <pc:docMk/>
            <pc:sldMk cId="2716887548" sldId="281"/>
            <ac:spMk id="3" creationId="{9FA94012-94EE-4430-B8CE-0F559A4691BE}"/>
          </ac:spMkLst>
        </pc:spChg>
        <pc:picChg chg="add mod">
          <ac:chgData name="John Julian" userId="29300715-b10e-48a2-887f-b7fa4e9e6130" providerId="ADAL" clId="{407865B8-61E8-40D3-8FC3-7EE895BCE371}" dt="2021-03-30T21:05:35.701" v="2087"/>
          <ac:picMkLst>
            <pc:docMk/>
            <pc:sldMk cId="2716887548" sldId="281"/>
            <ac:picMk id="4" creationId="{9C5E75EE-5BFF-454B-88BC-9A518594D55B}"/>
          </ac:picMkLst>
        </pc:picChg>
      </pc:sldChg>
      <pc:sldChg chg="addSp delSp modSp new mod">
        <pc:chgData name="John Julian" userId="29300715-b10e-48a2-887f-b7fa4e9e6130" providerId="ADAL" clId="{407865B8-61E8-40D3-8FC3-7EE895BCE371}" dt="2021-03-30T21:07:38.042" v="2249" actId="20577"/>
        <pc:sldMkLst>
          <pc:docMk/>
          <pc:sldMk cId="1345880212" sldId="282"/>
        </pc:sldMkLst>
        <pc:spChg chg="mod">
          <ac:chgData name="John Julian" userId="29300715-b10e-48a2-887f-b7fa4e9e6130" providerId="ADAL" clId="{407865B8-61E8-40D3-8FC3-7EE895BCE371}" dt="2021-03-30T21:06:53.709" v="2147" actId="20577"/>
          <ac:spMkLst>
            <pc:docMk/>
            <pc:sldMk cId="1345880212" sldId="282"/>
            <ac:spMk id="2" creationId="{6F17A28B-E2F3-4EAB-843F-FF9B2EF2DAF9}"/>
          </ac:spMkLst>
        </pc:spChg>
        <pc:spChg chg="mod">
          <ac:chgData name="John Julian" userId="29300715-b10e-48a2-887f-b7fa4e9e6130" providerId="ADAL" clId="{407865B8-61E8-40D3-8FC3-7EE895BCE371}" dt="2021-03-30T21:07:38.042" v="2249" actId="20577"/>
          <ac:spMkLst>
            <pc:docMk/>
            <pc:sldMk cId="1345880212" sldId="282"/>
            <ac:spMk id="3" creationId="{0C525301-EC55-4970-B585-A22093CA278C}"/>
          </ac:spMkLst>
        </pc:spChg>
        <pc:spChg chg="del">
          <ac:chgData name="John Julian" userId="29300715-b10e-48a2-887f-b7fa4e9e6130" providerId="ADAL" clId="{407865B8-61E8-40D3-8FC3-7EE895BCE371}" dt="2021-03-30T21:06:25.256" v="2143"/>
          <ac:spMkLst>
            <pc:docMk/>
            <pc:sldMk cId="1345880212" sldId="282"/>
            <ac:spMk id="4" creationId="{CFA625DC-BBDA-412E-987E-CA76C641CFA3}"/>
          </ac:spMkLst>
        </pc:spChg>
        <pc:picChg chg="add mod">
          <ac:chgData name="John Julian" userId="29300715-b10e-48a2-887f-b7fa4e9e6130" providerId="ADAL" clId="{407865B8-61E8-40D3-8FC3-7EE895BCE371}" dt="2021-03-30T21:06:25.256" v="2143"/>
          <ac:picMkLst>
            <pc:docMk/>
            <pc:sldMk cId="1345880212" sldId="282"/>
            <ac:picMk id="5" creationId="{57F56BD1-3C69-47E0-B121-2807EF6B2D6C}"/>
          </ac:picMkLst>
        </pc:picChg>
        <pc:picChg chg="add del">
          <ac:chgData name="John Julian" userId="29300715-b10e-48a2-887f-b7fa4e9e6130" providerId="ADAL" clId="{407865B8-61E8-40D3-8FC3-7EE895BCE371}" dt="2021-03-30T21:06:26.215" v="2145"/>
          <ac:picMkLst>
            <pc:docMk/>
            <pc:sldMk cId="1345880212" sldId="282"/>
            <ac:picMk id="6" creationId="{0F232A02-531D-4123-9603-7CF97B4BA885}"/>
          </ac:picMkLst>
        </pc:picChg>
      </pc:sldChg>
      <pc:sldChg chg="addSp delSp modSp new mod">
        <pc:chgData name="John Julian" userId="29300715-b10e-48a2-887f-b7fa4e9e6130" providerId="ADAL" clId="{407865B8-61E8-40D3-8FC3-7EE895BCE371}" dt="2021-03-30T21:12:20.543" v="2595" actId="20577"/>
        <pc:sldMkLst>
          <pc:docMk/>
          <pc:sldMk cId="1151484780" sldId="283"/>
        </pc:sldMkLst>
        <pc:spChg chg="mod">
          <ac:chgData name="John Julian" userId="29300715-b10e-48a2-887f-b7fa4e9e6130" providerId="ADAL" clId="{407865B8-61E8-40D3-8FC3-7EE895BCE371}" dt="2021-03-30T21:08:04.822" v="2275" actId="20577"/>
          <ac:spMkLst>
            <pc:docMk/>
            <pc:sldMk cId="1151484780" sldId="283"/>
            <ac:spMk id="2" creationId="{0CECC243-B381-4210-99B6-530D0AA352C1}"/>
          </ac:spMkLst>
        </pc:spChg>
        <pc:spChg chg="mod">
          <ac:chgData name="John Julian" userId="29300715-b10e-48a2-887f-b7fa4e9e6130" providerId="ADAL" clId="{407865B8-61E8-40D3-8FC3-7EE895BCE371}" dt="2021-03-30T21:12:20.543" v="2595" actId="20577"/>
          <ac:spMkLst>
            <pc:docMk/>
            <pc:sldMk cId="1151484780" sldId="283"/>
            <ac:spMk id="3" creationId="{86ECFA5C-FB4D-490D-8750-6C9F0345BB30}"/>
          </ac:spMkLst>
        </pc:spChg>
        <pc:spChg chg="del">
          <ac:chgData name="John Julian" userId="29300715-b10e-48a2-887f-b7fa4e9e6130" providerId="ADAL" clId="{407865B8-61E8-40D3-8FC3-7EE895BCE371}" dt="2021-03-30T21:08:14.977" v="2276"/>
          <ac:spMkLst>
            <pc:docMk/>
            <pc:sldMk cId="1151484780" sldId="283"/>
            <ac:spMk id="4" creationId="{3C142DA0-7D3F-4D10-AD17-C89049FF0564}"/>
          </ac:spMkLst>
        </pc:spChg>
        <pc:picChg chg="add mod">
          <ac:chgData name="John Julian" userId="29300715-b10e-48a2-887f-b7fa4e9e6130" providerId="ADAL" clId="{407865B8-61E8-40D3-8FC3-7EE895BCE371}" dt="2021-03-30T21:08:14.977" v="2276"/>
          <ac:picMkLst>
            <pc:docMk/>
            <pc:sldMk cId="1151484780" sldId="283"/>
            <ac:picMk id="5" creationId="{7B5FB41D-ADBA-40D9-B836-019461693774}"/>
          </ac:picMkLst>
        </pc:picChg>
      </pc:sldChg>
      <pc:sldChg chg="new del">
        <pc:chgData name="John Julian" userId="29300715-b10e-48a2-887f-b7fa4e9e6130" providerId="ADAL" clId="{407865B8-61E8-40D3-8FC3-7EE895BCE371}" dt="2021-03-30T21:07:56.178" v="2251" actId="2696"/>
        <pc:sldMkLst>
          <pc:docMk/>
          <pc:sldMk cId="4224264165" sldId="283"/>
        </pc:sldMkLst>
      </pc:sldChg>
      <pc:sldChg chg="addSp delSp modSp new mod">
        <pc:chgData name="John Julian" userId="29300715-b10e-48a2-887f-b7fa4e9e6130" providerId="ADAL" clId="{407865B8-61E8-40D3-8FC3-7EE895BCE371}" dt="2021-03-30T21:16:14.459" v="2920" actId="20577"/>
        <pc:sldMkLst>
          <pc:docMk/>
          <pc:sldMk cId="1860544899" sldId="284"/>
        </pc:sldMkLst>
        <pc:spChg chg="mod">
          <ac:chgData name="John Julian" userId="29300715-b10e-48a2-887f-b7fa4e9e6130" providerId="ADAL" clId="{407865B8-61E8-40D3-8FC3-7EE895BCE371}" dt="2021-03-30T21:12:57.960" v="2618" actId="20577"/>
          <ac:spMkLst>
            <pc:docMk/>
            <pc:sldMk cId="1860544899" sldId="284"/>
            <ac:spMk id="2" creationId="{D6C07AAB-DD1B-47D0-A07F-DBA44545F7E5}"/>
          </ac:spMkLst>
        </pc:spChg>
        <pc:spChg chg="mod">
          <ac:chgData name="John Julian" userId="29300715-b10e-48a2-887f-b7fa4e9e6130" providerId="ADAL" clId="{407865B8-61E8-40D3-8FC3-7EE895BCE371}" dt="2021-03-30T21:16:14.459" v="2920" actId="20577"/>
          <ac:spMkLst>
            <pc:docMk/>
            <pc:sldMk cId="1860544899" sldId="284"/>
            <ac:spMk id="3" creationId="{55582333-4A39-4941-9D64-128051D26487}"/>
          </ac:spMkLst>
        </pc:spChg>
        <pc:spChg chg="del">
          <ac:chgData name="John Julian" userId="29300715-b10e-48a2-887f-b7fa4e9e6130" providerId="ADAL" clId="{407865B8-61E8-40D3-8FC3-7EE895BCE371}" dt="2021-03-30T21:12:48.062" v="2597"/>
          <ac:spMkLst>
            <pc:docMk/>
            <pc:sldMk cId="1860544899" sldId="284"/>
            <ac:spMk id="4" creationId="{9BB2DBB3-73E2-47BC-B494-DD2E0737E862}"/>
          </ac:spMkLst>
        </pc:spChg>
        <pc:picChg chg="add mod">
          <ac:chgData name="John Julian" userId="29300715-b10e-48a2-887f-b7fa4e9e6130" providerId="ADAL" clId="{407865B8-61E8-40D3-8FC3-7EE895BCE371}" dt="2021-03-30T21:12:48.062" v="2597"/>
          <ac:picMkLst>
            <pc:docMk/>
            <pc:sldMk cId="1860544899" sldId="284"/>
            <ac:picMk id="5" creationId="{95A605D1-3E80-4D72-8646-D1EFFB9C1DC1}"/>
          </ac:picMkLst>
        </pc:picChg>
      </pc:sldChg>
      <pc:sldChg chg="addSp delSp modSp new mod">
        <pc:chgData name="John Julian" userId="29300715-b10e-48a2-887f-b7fa4e9e6130" providerId="ADAL" clId="{407865B8-61E8-40D3-8FC3-7EE895BCE371}" dt="2021-03-30T21:19:32.130" v="3224" actId="20577"/>
        <pc:sldMkLst>
          <pc:docMk/>
          <pc:sldMk cId="312568584" sldId="285"/>
        </pc:sldMkLst>
        <pc:spChg chg="mod">
          <ac:chgData name="John Julian" userId="29300715-b10e-48a2-887f-b7fa4e9e6130" providerId="ADAL" clId="{407865B8-61E8-40D3-8FC3-7EE895BCE371}" dt="2021-03-30T21:16:53.242" v="2981" actId="20577"/>
          <ac:spMkLst>
            <pc:docMk/>
            <pc:sldMk cId="312568584" sldId="285"/>
            <ac:spMk id="2" creationId="{40EDA223-7E48-42A2-B312-6365CC209485}"/>
          </ac:spMkLst>
        </pc:spChg>
        <pc:spChg chg="mod">
          <ac:chgData name="John Julian" userId="29300715-b10e-48a2-887f-b7fa4e9e6130" providerId="ADAL" clId="{407865B8-61E8-40D3-8FC3-7EE895BCE371}" dt="2021-03-30T21:19:32.130" v="3224" actId="20577"/>
          <ac:spMkLst>
            <pc:docMk/>
            <pc:sldMk cId="312568584" sldId="285"/>
            <ac:spMk id="3" creationId="{F54F44F8-92B1-462F-AEEB-1BD6FC3B8917}"/>
          </ac:spMkLst>
        </pc:spChg>
        <pc:spChg chg="del">
          <ac:chgData name="John Julian" userId="29300715-b10e-48a2-887f-b7fa4e9e6130" providerId="ADAL" clId="{407865B8-61E8-40D3-8FC3-7EE895BCE371}" dt="2021-03-30T21:17:21.292" v="2982"/>
          <ac:spMkLst>
            <pc:docMk/>
            <pc:sldMk cId="312568584" sldId="285"/>
            <ac:spMk id="4" creationId="{F2ABC4C2-7D47-4C0B-ACE6-1760F63B771C}"/>
          </ac:spMkLst>
        </pc:spChg>
        <pc:picChg chg="add mod">
          <ac:chgData name="John Julian" userId="29300715-b10e-48a2-887f-b7fa4e9e6130" providerId="ADAL" clId="{407865B8-61E8-40D3-8FC3-7EE895BCE371}" dt="2021-03-30T21:17:21.292" v="2982"/>
          <ac:picMkLst>
            <pc:docMk/>
            <pc:sldMk cId="312568584" sldId="285"/>
            <ac:picMk id="5" creationId="{2E65BBF3-4D43-4ECC-9D8A-76D886A91755}"/>
          </ac:picMkLst>
        </pc:picChg>
      </pc:sldChg>
      <pc:sldChg chg="modSp new del mod">
        <pc:chgData name="John Julian" userId="29300715-b10e-48a2-887f-b7fa4e9e6130" providerId="ADAL" clId="{407865B8-61E8-40D3-8FC3-7EE895BCE371}" dt="2021-03-30T21:16:33.977" v="2932" actId="2696"/>
        <pc:sldMkLst>
          <pc:docMk/>
          <pc:sldMk cId="2096622540" sldId="285"/>
        </pc:sldMkLst>
        <pc:spChg chg="mod">
          <ac:chgData name="John Julian" userId="29300715-b10e-48a2-887f-b7fa4e9e6130" providerId="ADAL" clId="{407865B8-61E8-40D3-8FC3-7EE895BCE371}" dt="2021-03-30T21:16:31.403" v="2931" actId="20577"/>
          <ac:spMkLst>
            <pc:docMk/>
            <pc:sldMk cId="2096622540" sldId="285"/>
            <ac:spMk id="2" creationId="{E8603E08-35A2-4CE3-A188-0510B661C347}"/>
          </ac:spMkLst>
        </pc:spChg>
      </pc:sldChg>
      <pc:sldChg chg="addSp delSp modSp new mod">
        <pc:chgData name="John Julian" userId="29300715-b10e-48a2-887f-b7fa4e9e6130" providerId="ADAL" clId="{407865B8-61E8-40D3-8FC3-7EE895BCE371}" dt="2021-03-30T21:24:11.600" v="3339" actId="1076"/>
        <pc:sldMkLst>
          <pc:docMk/>
          <pc:sldMk cId="2250694976" sldId="286"/>
        </pc:sldMkLst>
        <pc:spChg chg="mod">
          <ac:chgData name="John Julian" userId="29300715-b10e-48a2-887f-b7fa4e9e6130" providerId="ADAL" clId="{407865B8-61E8-40D3-8FC3-7EE895BCE371}" dt="2021-03-30T21:23:02.516" v="3308" actId="20577"/>
          <ac:spMkLst>
            <pc:docMk/>
            <pc:sldMk cId="2250694976" sldId="286"/>
            <ac:spMk id="2" creationId="{680D3C9A-5401-4FC9-A454-F0D38A5CBB44}"/>
          </ac:spMkLst>
        </pc:spChg>
        <pc:spChg chg="del">
          <ac:chgData name="John Julian" userId="29300715-b10e-48a2-887f-b7fa4e9e6130" providerId="ADAL" clId="{407865B8-61E8-40D3-8FC3-7EE895BCE371}" dt="2021-03-30T21:22:09.741" v="3287"/>
          <ac:spMkLst>
            <pc:docMk/>
            <pc:sldMk cId="2250694976" sldId="286"/>
            <ac:spMk id="3" creationId="{8F790B66-5E18-470D-B00D-B49E4AF3D409}"/>
          </ac:spMkLst>
        </pc:spChg>
        <pc:spChg chg="add mod">
          <ac:chgData name="John Julian" userId="29300715-b10e-48a2-887f-b7fa4e9e6130" providerId="ADAL" clId="{407865B8-61E8-40D3-8FC3-7EE895BCE371}" dt="2021-03-30T21:24:11.600" v="3339" actId="1076"/>
          <ac:spMkLst>
            <pc:docMk/>
            <pc:sldMk cId="2250694976" sldId="286"/>
            <ac:spMk id="5" creationId="{28E89FE1-53EA-4AAE-A15A-0C3E68363FC0}"/>
          </ac:spMkLst>
        </pc:spChg>
        <pc:picChg chg="add mod">
          <ac:chgData name="John Julian" userId="29300715-b10e-48a2-887f-b7fa4e9e6130" providerId="ADAL" clId="{407865B8-61E8-40D3-8FC3-7EE895BCE371}" dt="2021-03-30T21:22:09.741" v="3287"/>
          <ac:picMkLst>
            <pc:docMk/>
            <pc:sldMk cId="2250694976" sldId="286"/>
            <ac:picMk id="4" creationId="{CBFD4034-20BE-4038-A7C7-4F252C6E11D9}"/>
          </ac:picMkLst>
        </pc:picChg>
      </pc:sldChg>
      <pc:sldChg chg="addSp delSp modSp new mod">
        <pc:chgData name="John Julian" userId="29300715-b10e-48a2-887f-b7fa4e9e6130" providerId="ADAL" clId="{407865B8-61E8-40D3-8FC3-7EE895BCE371}" dt="2021-03-30T21:25:53.867" v="3373"/>
        <pc:sldMkLst>
          <pc:docMk/>
          <pc:sldMk cId="3446199496" sldId="287"/>
        </pc:sldMkLst>
        <pc:spChg chg="mod">
          <ac:chgData name="John Julian" userId="29300715-b10e-48a2-887f-b7fa4e9e6130" providerId="ADAL" clId="{407865B8-61E8-40D3-8FC3-7EE895BCE371}" dt="2021-03-30T21:24:40.177" v="3372" actId="20577"/>
          <ac:spMkLst>
            <pc:docMk/>
            <pc:sldMk cId="3446199496" sldId="287"/>
            <ac:spMk id="2" creationId="{50A2AF34-CFA7-4759-9AB2-18DB5A879838}"/>
          </ac:spMkLst>
        </pc:spChg>
        <pc:spChg chg="del">
          <ac:chgData name="John Julian" userId="29300715-b10e-48a2-887f-b7fa4e9e6130" providerId="ADAL" clId="{407865B8-61E8-40D3-8FC3-7EE895BCE371}" dt="2021-03-30T21:25:53.867" v="3373"/>
          <ac:spMkLst>
            <pc:docMk/>
            <pc:sldMk cId="3446199496" sldId="287"/>
            <ac:spMk id="3" creationId="{E652B2F2-78C9-478B-99C3-19B5DD2AACF1}"/>
          </ac:spMkLst>
        </pc:spChg>
        <pc:picChg chg="add mod">
          <ac:chgData name="John Julian" userId="29300715-b10e-48a2-887f-b7fa4e9e6130" providerId="ADAL" clId="{407865B8-61E8-40D3-8FC3-7EE895BCE371}" dt="2021-03-30T21:25:53.867" v="3373"/>
          <ac:picMkLst>
            <pc:docMk/>
            <pc:sldMk cId="3446199496" sldId="287"/>
            <ac:picMk id="4" creationId="{45010007-3E8D-49B2-944A-0BDC6B6DD240}"/>
          </ac:picMkLst>
        </pc:picChg>
      </pc:sldChg>
      <pc:sldChg chg="modSp new mod modAnim">
        <pc:chgData name="John Julian" userId="29300715-b10e-48a2-887f-b7fa4e9e6130" providerId="ADAL" clId="{407865B8-61E8-40D3-8FC3-7EE895BCE371}" dt="2021-03-30T23:34:15.615" v="9445"/>
        <pc:sldMkLst>
          <pc:docMk/>
          <pc:sldMk cId="2957097826" sldId="288"/>
        </pc:sldMkLst>
        <pc:spChg chg="mod">
          <ac:chgData name="John Julian" userId="29300715-b10e-48a2-887f-b7fa4e9e6130" providerId="ADAL" clId="{407865B8-61E8-40D3-8FC3-7EE895BCE371}" dt="2021-03-30T21:28:19.186" v="3504" actId="20577"/>
          <ac:spMkLst>
            <pc:docMk/>
            <pc:sldMk cId="2957097826" sldId="288"/>
            <ac:spMk id="2" creationId="{4DD100A0-0950-4717-88E0-7C8F398A7364}"/>
          </ac:spMkLst>
        </pc:spChg>
        <pc:spChg chg="mod">
          <ac:chgData name="John Julian" userId="29300715-b10e-48a2-887f-b7fa4e9e6130" providerId="ADAL" clId="{407865B8-61E8-40D3-8FC3-7EE895BCE371}" dt="2021-03-30T21:33:01.266" v="3853" actId="207"/>
          <ac:spMkLst>
            <pc:docMk/>
            <pc:sldMk cId="2957097826" sldId="288"/>
            <ac:spMk id="3" creationId="{0D7945FC-451E-4FD3-9AA9-75ED018ED022}"/>
          </ac:spMkLst>
        </pc:spChg>
      </pc:sldChg>
      <pc:sldChg chg="addSp delSp modSp new del mod">
        <pc:chgData name="John Julian" userId="29300715-b10e-48a2-887f-b7fa4e9e6130" providerId="ADAL" clId="{407865B8-61E8-40D3-8FC3-7EE895BCE371}" dt="2021-03-30T21:37:08.134" v="4088" actId="47"/>
        <pc:sldMkLst>
          <pc:docMk/>
          <pc:sldMk cId="2422091254" sldId="289"/>
        </pc:sldMkLst>
        <pc:spChg chg="mod">
          <ac:chgData name="John Julian" userId="29300715-b10e-48a2-887f-b7fa4e9e6130" providerId="ADAL" clId="{407865B8-61E8-40D3-8FC3-7EE895BCE371}" dt="2021-03-30T21:35:02.873" v="4008" actId="20577"/>
          <ac:spMkLst>
            <pc:docMk/>
            <pc:sldMk cId="2422091254" sldId="289"/>
            <ac:spMk id="2" creationId="{964716A1-C3E0-4E2D-A2BC-FA4894C18276}"/>
          </ac:spMkLst>
        </pc:spChg>
        <pc:spChg chg="del">
          <ac:chgData name="John Julian" userId="29300715-b10e-48a2-887f-b7fa4e9e6130" providerId="ADAL" clId="{407865B8-61E8-40D3-8FC3-7EE895BCE371}" dt="2021-03-30T21:36:16.973" v="4079"/>
          <ac:spMkLst>
            <pc:docMk/>
            <pc:sldMk cId="2422091254" sldId="289"/>
            <ac:spMk id="3" creationId="{0339DA26-2686-4A3C-9D9B-A25C4C8485C7}"/>
          </ac:spMkLst>
        </pc:spChg>
        <pc:picChg chg="add mod">
          <ac:chgData name="John Julian" userId="29300715-b10e-48a2-887f-b7fa4e9e6130" providerId="ADAL" clId="{407865B8-61E8-40D3-8FC3-7EE895BCE371}" dt="2021-03-30T21:36:16.973" v="4079"/>
          <ac:picMkLst>
            <pc:docMk/>
            <pc:sldMk cId="2422091254" sldId="289"/>
            <ac:picMk id="4" creationId="{6F3028D2-9F52-4990-8FA7-1EC31FB0904B}"/>
          </ac:picMkLst>
        </pc:picChg>
      </pc:sldChg>
      <pc:sldChg chg="addSp delSp modSp new mod modAnim">
        <pc:chgData name="John Julian" userId="29300715-b10e-48a2-887f-b7fa4e9e6130" providerId="ADAL" clId="{407865B8-61E8-40D3-8FC3-7EE895BCE371}" dt="2021-03-30T23:34:24.404" v="9447"/>
        <pc:sldMkLst>
          <pc:docMk/>
          <pc:sldMk cId="1600926627" sldId="290"/>
        </pc:sldMkLst>
        <pc:spChg chg="mod">
          <ac:chgData name="John Julian" userId="29300715-b10e-48a2-887f-b7fa4e9e6130" providerId="ADAL" clId="{407865B8-61E8-40D3-8FC3-7EE895BCE371}" dt="2021-03-30T21:37:05.989" v="4087"/>
          <ac:spMkLst>
            <pc:docMk/>
            <pc:sldMk cId="1600926627" sldId="290"/>
            <ac:spMk id="2" creationId="{C5C418B8-F763-408F-85E7-C1EB99CA9D0B}"/>
          </ac:spMkLst>
        </pc:spChg>
        <pc:spChg chg="mod">
          <ac:chgData name="John Julian" userId="29300715-b10e-48a2-887f-b7fa4e9e6130" providerId="ADAL" clId="{407865B8-61E8-40D3-8FC3-7EE895BCE371}" dt="2021-03-30T21:39:58.488" v="4312" actId="5793"/>
          <ac:spMkLst>
            <pc:docMk/>
            <pc:sldMk cId="1600926627" sldId="290"/>
            <ac:spMk id="3" creationId="{E9BE4D59-B8CE-4CCB-8A9A-9F94BCB39ABC}"/>
          </ac:spMkLst>
        </pc:spChg>
        <pc:spChg chg="add del mod">
          <ac:chgData name="John Julian" userId="29300715-b10e-48a2-887f-b7fa4e9e6130" providerId="ADAL" clId="{407865B8-61E8-40D3-8FC3-7EE895BCE371}" dt="2021-03-30T21:36:52.049" v="4086"/>
          <ac:spMkLst>
            <pc:docMk/>
            <pc:sldMk cId="1600926627" sldId="290"/>
            <ac:spMk id="4" creationId="{A5218DA1-398F-4AFB-B7DA-6E72A44A9BB6}"/>
          </ac:spMkLst>
        </pc:spChg>
        <pc:picChg chg="add del mod">
          <ac:chgData name="John Julian" userId="29300715-b10e-48a2-887f-b7fa4e9e6130" providerId="ADAL" clId="{407865B8-61E8-40D3-8FC3-7EE895BCE371}" dt="2021-03-30T21:36:44.701" v="4083"/>
          <ac:picMkLst>
            <pc:docMk/>
            <pc:sldMk cId="1600926627" sldId="290"/>
            <ac:picMk id="5" creationId="{3D91B180-3B17-4067-B4B2-F41A6EDAB5A3}"/>
          </ac:picMkLst>
        </pc:picChg>
        <pc:picChg chg="add mod">
          <ac:chgData name="John Julian" userId="29300715-b10e-48a2-887f-b7fa4e9e6130" providerId="ADAL" clId="{407865B8-61E8-40D3-8FC3-7EE895BCE371}" dt="2021-03-30T21:36:52.049" v="4086"/>
          <ac:picMkLst>
            <pc:docMk/>
            <pc:sldMk cId="1600926627" sldId="290"/>
            <ac:picMk id="6" creationId="{A391E46B-50AD-4B59-B143-7FA3CA38D62B}"/>
          </ac:picMkLst>
        </pc:picChg>
      </pc:sldChg>
      <pc:sldChg chg="modSp new del mod">
        <pc:chgData name="John Julian" userId="29300715-b10e-48a2-887f-b7fa4e9e6130" providerId="ADAL" clId="{407865B8-61E8-40D3-8FC3-7EE895BCE371}" dt="2021-03-30T21:52:21.333" v="4896" actId="2696"/>
        <pc:sldMkLst>
          <pc:docMk/>
          <pc:sldMk cId="3295955984" sldId="291"/>
        </pc:sldMkLst>
        <pc:spChg chg="mod">
          <ac:chgData name="John Julian" userId="29300715-b10e-48a2-887f-b7fa4e9e6130" providerId="ADAL" clId="{407865B8-61E8-40D3-8FC3-7EE895BCE371}" dt="2021-03-30T21:34:50.770" v="3992" actId="20577"/>
          <ac:spMkLst>
            <pc:docMk/>
            <pc:sldMk cId="3295955984" sldId="291"/>
            <ac:spMk id="2" creationId="{D4565327-09EC-4ECA-906B-6AD20E7DDC5E}"/>
          </ac:spMkLst>
        </pc:spChg>
      </pc:sldChg>
      <pc:sldChg chg="addSp delSp modSp new mod">
        <pc:chgData name="John Julian" userId="29300715-b10e-48a2-887f-b7fa4e9e6130" providerId="ADAL" clId="{407865B8-61E8-40D3-8FC3-7EE895BCE371}" dt="2021-03-30T21:35:45.592" v="4078"/>
        <pc:sldMkLst>
          <pc:docMk/>
          <pc:sldMk cId="3720955668" sldId="292"/>
        </pc:sldMkLst>
        <pc:spChg chg="mod">
          <ac:chgData name="John Julian" userId="29300715-b10e-48a2-887f-b7fa4e9e6130" providerId="ADAL" clId="{407865B8-61E8-40D3-8FC3-7EE895BCE371}" dt="2021-03-30T21:35:25.011" v="4077" actId="20577"/>
          <ac:spMkLst>
            <pc:docMk/>
            <pc:sldMk cId="3720955668" sldId="292"/>
            <ac:spMk id="2" creationId="{57B865A5-31FE-4A9C-B1A0-FC04C855FABF}"/>
          </ac:spMkLst>
        </pc:spChg>
        <pc:spChg chg="del">
          <ac:chgData name="John Julian" userId="29300715-b10e-48a2-887f-b7fa4e9e6130" providerId="ADAL" clId="{407865B8-61E8-40D3-8FC3-7EE895BCE371}" dt="2021-03-30T21:35:45.592" v="4078"/>
          <ac:spMkLst>
            <pc:docMk/>
            <pc:sldMk cId="3720955668" sldId="292"/>
            <ac:spMk id="3" creationId="{9DC5AC92-7050-4870-8007-DC9D1785CC36}"/>
          </ac:spMkLst>
        </pc:spChg>
        <pc:picChg chg="add mod">
          <ac:chgData name="John Julian" userId="29300715-b10e-48a2-887f-b7fa4e9e6130" providerId="ADAL" clId="{407865B8-61E8-40D3-8FC3-7EE895BCE371}" dt="2021-03-30T21:35:45.592" v="4078"/>
          <ac:picMkLst>
            <pc:docMk/>
            <pc:sldMk cId="3720955668" sldId="292"/>
            <ac:picMk id="4" creationId="{05CA9137-F85E-4F0B-9D8B-0E8D94748623}"/>
          </ac:picMkLst>
        </pc:picChg>
      </pc:sldChg>
      <pc:sldChg chg="modSp add mod modAnim">
        <pc:chgData name="John Julian" userId="29300715-b10e-48a2-887f-b7fa4e9e6130" providerId="ADAL" clId="{407865B8-61E8-40D3-8FC3-7EE895BCE371}" dt="2021-03-30T23:34:38.442" v="9450"/>
        <pc:sldMkLst>
          <pc:docMk/>
          <pc:sldMk cId="2019129136" sldId="293"/>
        </pc:sldMkLst>
        <pc:spChg chg="mod">
          <ac:chgData name="John Julian" userId="29300715-b10e-48a2-887f-b7fa4e9e6130" providerId="ADAL" clId="{407865B8-61E8-40D3-8FC3-7EE895BCE371}" dt="2021-03-30T21:47:59.744" v="4646" actId="14100"/>
          <ac:spMkLst>
            <pc:docMk/>
            <pc:sldMk cId="2019129136" sldId="293"/>
            <ac:spMk id="3" creationId="{E9BE4D59-B8CE-4CCB-8A9A-9F94BCB39ABC}"/>
          </ac:spMkLst>
        </pc:spChg>
      </pc:sldChg>
      <pc:sldChg chg="modSp add mod modAnim">
        <pc:chgData name="John Julian" userId="29300715-b10e-48a2-887f-b7fa4e9e6130" providerId="ADAL" clId="{407865B8-61E8-40D3-8FC3-7EE895BCE371}" dt="2021-03-30T23:34:49.748" v="9452"/>
        <pc:sldMkLst>
          <pc:docMk/>
          <pc:sldMk cId="4023078111" sldId="294"/>
        </pc:sldMkLst>
        <pc:spChg chg="mod">
          <ac:chgData name="John Julian" userId="29300715-b10e-48a2-887f-b7fa4e9e6130" providerId="ADAL" clId="{407865B8-61E8-40D3-8FC3-7EE895BCE371}" dt="2021-03-30T21:51:08.715" v="4892" actId="20577"/>
          <ac:spMkLst>
            <pc:docMk/>
            <pc:sldMk cId="4023078111" sldId="294"/>
            <ac:spMk id="3" creationId="{E9BE4D59-B8CE-4CCB-8A9A-9F94BCB39ABC}"/>
          </ac:spMkLst>
        </pc:spChg>
      </pc:sldChg>
      <pc:sldChg chg="modSp new del mod">
        <pc:chgData name="John Julian" userId="29300715-b10e-48a2-887f-b7fa4e9e6130" providerId="ADAL" clId="{407865B8-61E8-40D3-8FC3-7EE895BCE371}" dt="2021-03-30T21:58:08.932" v="5522" actId="2696"/>
        <pc:sldMkLst>
          <pc:docMk/>
          <pc:sldMk cId="543497922" sldId="295"/>
        </pc:sldMkLst>
        <pc:spChg chg="mod">
          <ac:chgData name="John Julian" userId="29300715-b10e-48a2-887f-b7fa4e9e6130" providerId="ADAL" clId="{407865B8-61E8-40D3-8FC3-7EE895BCE371}" dt="2021-03-30T21:52:18.246" v="4895" actId="27636"/>
          <ac:spMkLst>
            <pc:docMk/>
            <pc:sldMk cId="543497922" sldId="295"/>
            <ac:spMk id="2" creationId="{574D51EF-337B-4910-A0BD-BE87FB373A98}"/>
          </ac:spMkLst>
        </pc:spChg>
        <pc:spChg chg="mod">
          <ac:chgData name="John Julian" userId="29300715-b10e-48a2-887f-b7fa4e9e6130" providerId="ADAL" clId="{407865B8-61E8-40D3-8FC3-7EE895BCE371}" dt="2021-03-30T21:53:43.373" v="5066" actId="20577"/>
          <ac:spMkLst>
            <pc:docMk/>
            <pc:sldMk cId="543497922" sldId="295"/>
            <ac:spMk id="3" creationId="{A298FA19-51DA-424F-B08A-752998280667}"/>
          </ac:spMkLst>
        </pc:spChg>
      </pc:sldChg>
      <pc:sldChg chg="modSp new mod modAnim">
        <pc:chgData name="John Julian" userId="29300715-b10e-48a2-887f-b7fa4e9e6130" providerId="ADAL" clId="{407865B8-61E8-40D3-8FC3-7EE895BCE371}" dt="2021-04-08T18:48:43.428" v="10095" actId="20577"/>
        <pc:sldMkLst>
          <pc:docMk/>
          <pc:sldMk cId="1074272928" sldId="296"/>
        </pc:sldMkLst>
        <pc:spChg chg="mod">
          <ac:chgData name="John Julian" userId="29300715-b10e-48a2-887f-b7fa4e9e6130" providerId="ADAL" clId="{407865B8-61E8-40D3-8FC3-7EE895BCE371}" dt="2021-03-30T21:53:55.602" v="5069" actId="27636"/>
          <ac:spMkLst>
            <pc:docMk/>
            <pc:sldMk cId="1074272928" sldId="296"/>
            <ac:spMk id="2" creationId="{3DA34C2E-E59D-4462-84CD-4E35E4C7B158}"/>
          </ac:spMkLst>
        </pc:spChg>
        <pc:spChg chg="mod">
          <ac:chgData name="John Julian" userId="29300715-b10e-48a2-887f-b7fa4e9e6130" providerId="ADAL" clId="{407865B8-61E8-40D3-8FC3-7EE895BCE371}" dt="2021-04-08T18:48:43.428" v="10095" actId="20577"/>
          <ac:spMkLst>
            <pc:docMk/>
            <pc:sldMk cId="1074272928" sldId="296"/>
            <ac:spMk id="3" creationId="{488C80D0-5151-4A9A-9543-89CE356BA953}"/>
          </ac:spMkLst>
        </pc:spChg>
      </pc:sldChg>
      <pc:sldChg chg="modSp new mod modAnim">
        <pc:chgData name="John Julian" userId="29300715-b10e-48a2-887f-b7fa4e9e6130" providerId="ADAL" clId="{407865B8-61E8-40D3-8FC3-7EE895BCE371}" dt="2021-04-08T18:49:19.358" v="10111" actId="20577"/>
        <pc:sldMkLst>
          <pc:docMk/>
          <pc:sldMk cId="3543083038" sldId="297"/>
        </pc:sldMkLst>
        <pc:spChg chg="mod">
          <ac:chgData name="John Julian" userId="29300715-b10e-48a2-887f-b7fa4e9e6130" providerId="ADAL" clId="{407865B8-61E8-40D3-8FC3-7EE895BCE371}" dt="2021-03-30T22:10:11.802" v="6289" actId="20577"/>
          <ac:spMkLst>
            <pc:docMk/>
            <pc:sldMk cId="3543083038" sldId="297"/>
            <ac:spMk id="2" creationId="{1DD5A8F6-7FAA-45DF-A377-F3BE8FCE9631}"/>
          </ac:spMkLst>
        </pc:spChg>
        <pc:spChg chg="mod">
          <ac:chgData name="John Julian" userId="29300715-b10e-48a2-887f-b7fa4e9e6130" providerId="ADAL" clId="{407865B8-61E8-40D3-8FC3-7EE895BCE371}" dt="2021-04-08T18:49:19.358" v="10111" actId="20577"/>
          <ac:spMkLst>
            <pc:docMk/>
            <pc:sldMk cId="3543083038" sldId="297"/>
            <ac:spMk id="3" creationId="{220E7672-F686-4A6D-8360-887D12498F92}"/>
          </ac:spMkLst>
        </pc:spChg>
      </pc:sldChg>
      <pc:sldChg chg="new del">
        <pc:chgData name="John Julian" userId="29300715-b10e-48a2-887f-b7fa4e9e6130" providerId="ADAL" clId="{407865B8-61E8-40D3-8FC3-7EE895BCE371}" dt="2021-03-30T21:58:41.380" v="5527" actId="47"/>
        <pc:sldMkLst>
          <pc:docMk/>
          <pc:sldMk cId="3923509408" sldId="297"/>
        </pc:sldMkLst>
      </pc:sldChg>
      <pc:sldChg chg="new del">
        <pc:chgData name="John Julian" userId="29300715-b10e-48a2-887f-b7fa4e9e6130" providerId="ADAL" clId="{407865B8-61E8-40D3-8FC3-7EE895BCE371}" dt="2021-03-30T21:58:29.661" v="5525" actId="2696"/>
        <pc:sldMkLst>
          <pc:docMk/>
          <pc:sldMk cId="140537875" sldId="298"/>
        </pc:sldMkLst>
      </pc:sldChg>
      <pc:sldChg chg="modSp new del mod">
        <pc:chgData name="John Julian" userId="29300715-b10e-48a2-887f-b7fa4e9e6130" providerId="ADAL" clId="{407865B8-61E8-40D3-8FC3-7EE895BCE371}" dt="2021-03-30T21:59:26.420" v="5568" actId="47"/>
        <pc:sldMkLst>
          <pc:docMk/>
          <pc:sldMk cId="2311677833" sldId="298"/>
        </pc:sldMkLst>
        <pc:spChg chg="mod">
          <ac:chgData name="John Julian" userId="29300715-b10e-48a2-887f-b7fa4e9e6130" providerId="ADAL" clId="{407865B8-61E8-40D3-8FC3-7EE895BCE371}" dt="2021-03-30T21:59:07.038" v="5551" actId="20577"/>
          <ac:spMkLst>
            <pc:docMk/>
            <pc:sldMk cId="2311677833" sldId="298"/>
            <ac:spMk id="2" creationId="{51A7AAD2-4F58-4F06-B1BB-74ADE950A569}"/>
          </ac:spMkLst>
        </pc:spChg>
      </pc:sldChg>
      <pc:sldChg chg="addSp delSp modSp new mod">
        <pc:chgData name="John Julian" userId="29300715-b10e-48a2-887f-b7fa4e9e6130" providerId="ADAL" clId="{407865B8-61E8-40D3-8FC3-7EE895BCE371}" dt="2021-03-30T22:20:23.977" v="6433" actId="20577"/>
        <pc:sldMkLst>
          <pc:docMk/>
          <pc:sldMk cId="3546035903" sldId="298"/>
        </pc:sldMkLst>
        <pc:spChg chg="mod">
          <ac:chgData name="John Julian" userId="29300715-b10e-48a2-887f-b7fa4e9e6130" providerId="ADAL" clId="{407865B8-61E8-40D3-8FC3-7EE895BCE371}" dt="2021-03-30T22:20:23.977" v="6433" actId="20577"/>
          <ac:spMkLst>
            <pc:docMk/>
            <pc:sldMk cId="3546035903" sldId="298"/>
            <ac:spMk id="2" creationId="{93B7277D-3C09-4E50-9921-F2DFB0971425}"/>
          </ac:spMkLst>
        </pc:spChg>
        <pc:spChg chg="del">
          <ac:chgData name="John Julian" userId="29300715-b10e-48a2-887f-b7fa4e9e6130" providerId="ADAL" clId="{407865B8-61E8-40D3-8FC3-7EE895BCE371}" dt="2021-03-30T22:20:05.973" v="6364"/>
          <ac:spMkLst>
            <pc:docMk/>
            <pc:sldMk cId="3546035903" sldId="298"/>
            <ac:spMk id="3" creationId="{AF02DE8B-6199-4629-8960-574AA9197218}"/>
          </ac:spMkLst>
        </pc:spChg>
        <pc:picChg chg="add del">
          <ac:chgData name="John Julian" userId="29300715-b10e-48a2-887f-b7fa4e9e6130" providerId="ADAL" clId="{407865B8-61E8-40D3-8FC3-7EE895BCE371}" dt="2021-03-30T22:20:05.282" v="6362"/>
          <ac:picMkLst>
            <pc:docMk/>
            <pc:sldMk cId="3546035903" sldId="298"/>
            <ac:picMk id="4" creationId="{FB7BF132-F6AD-4449-B52D-4E0B885BB117}"/>
          </ac:picMkLst>
        </pc:picChg>
        <pc:picChg chg="add mod">
          <ac:chgData name="John Julian" userId="29300715-b10e-48a2-887f-b7fa4e9e6130" providerId="ADAL" clId="{407865B8-61E8-40D3-8FC3-7EE895BCE371}" dt="2021-03-30T22:20:05.973" v="6364"/>
          <ac:picMkLst>
            <pc:docMk/>
            <pc:sldMk cId="3546035903" sldId="298"/>
            <ac:picMk id="5" creationId="{20312BFA-71C3-4092-B796-C6DF04FD3278}"/>
          </ac:picMkLst>
        </pc:picChg>
      </pc:sldChg>
      <pc:sldChg chg="modSp new del mod">
        <pc:chgData name="John Julian" userId="29300715-b10e-48a2-887f-b7fa4e9e6130" providerId="ADAL" clId="{407865B8-61E8-40D3-8FC3-7EE895BCE371}" dt="2021-03-30T21:59:27.461" v="5569" actId="47"/>
        <pc:sldMkLst>
          <pc:docMk/>
          <pc:sldMk cId="1214646350" sldId="299"/>
        </pc:sldMkLst>
        <pc:spChg chg="mod">
          <ac:chgData name="John Julian" userId="29300715-b10e-48a2-887f-b7fa4e9e6130" providerId="ADAL" clId="{407865B8-61E8-40D3-8FC3-7EE895BCE371}" dt="2021-03-30T21:59:22.692" v="5567" actId="20577"/>
          <ac:spMkLst>
            <pc:docMk/>
            <pc:sldMk cId="1214646350" sldId="299"/>
            <ac:spMk id="2" creationId="{0F63B36D-387B-476B-B01E-7F3DDDF1916C}"/>
          </ac:spMkLst>
        </pc:spChg>
      </pc:sldChg>
      <pc:sldChg chg="addSp delSp modSp new mod">
        <pc:chgData name="John Julian" userId="29300715-b10e-48a2-887f-b7fa4e9e6130" providerId="ADAL" clId="{407865B8-61E8-40D3-8FC3-7EE895BCE371}" dt="2021-03-30T22:22:55.151" v="6561" actId="20577"/>
        <pc:sldMkLst>
          <pc:docMk/>
          <pc:sldMk cId="3547590683" sldId="299"/>
        </pc:sldMkLst>
        <pc:spChg chg="mod">
          <ac:chgData name="John Julian" userId="29300715-b10e-48a2-887f-b7fa4e9e6130" providerId="ADAL" clId="{407865B8-61E8-40D3-8FC3-7EE895BCE371}" dt="2021-03-30T22:22:55.151" v="6561" actId="20577"/>
          <ac:spMkLst>
            <pc:docMk/>
            <pc:sldMk cId="3547590683" sldId="299"/>
            <ac:spMk id="2" creationId="{072EECC5-1A65-4868-B92F-A13165AC9FAD}"/>
          </ac:spMkLst>
        </pc:spChg>
        <pc:spChg chg="del">
          <ac:chgData name="John Julian" userId="29300715-b10e-48a2-887f-b7fa4e9e6130" providerId="ADAL" clId="{407865B8-61E8-40D3-8FC3-7EE895BCE371}" dt="2021-03-30T22:21:16.151" v="6475"/>
          <ac:spMkLst>
            <pc:docMk/>
            <pc:sldMk cId="3547590683" sldId="299"/>
            <ac:spMk id="3" creationId="{207E5ECC-618D-4501-BC0B-8540D614B353}"/>
          </ac:spMkLst>
        </pc:spChg>
        <pc:picChg chg="add mod">
          <ac:chgData name="John Julian" userId="29300715-b10e-48a2-887f-b7fa4e9e6130" providerId="ADAL" clId="{407865B8-61E8-40D3-8FC3-7EE895BCE371}" dt="2021-03-30T22:21:16.151" v="6475"/>
          <ac:picMkLst>
            <pc:docMk/>
            <pc:sldMk cId="3547590683" sldId="299"/>
            <ac:picMk id="4" creationId="{9571DE5B-DFF8-4489-A2B4-A9A78E4EBFBC}"/>
          </ac:picMkLst>
        </pc:picChg>
      </pc:sldChg>
      <pc:sldChg chg="addSp delSp modSp new mod">
        <pc:chgData name="John Julian" userId="29300715-b10e-48a2-887f-b7fa4e9e6130" providerId="ADAL" clId="{407865B8-61E8-40D3-8FC3-7EE895BCE371}" dt="2021-03-30T22:23:13.654" v="6565" actId="20577"/>
        <pc:sldMkLst>
          <pc:docMk/>
          <pc:sldMk cId="607410615" sldId="300"/>
        </pc:sldMkLst>
        <pc:spChg chg="mod">
          <ac:chgData name="John Julian" userId="29300715-b10e-48a2-887f-b7fa4e9e6130" providerId="ADAL" clId="{407865B8-61E8-40D3-8FC3-7EE895BCE371}" dt="2021-03-30T22:23:13.654" v="6565" actId="20577"/>
          <ac:spMkLst>
            <pc:docMk/>
            <pc:sldMk cId="607410615" sldId="300"/>
            <ac:spMk id="2" creationId="{B279C482-C5D4-40D2-B6C7-3F39635DCCFF}"/>
          </ac:spMkLst>
        </pc:spChg>
        <pc:spChg chg="del">
          <ac:chgData name="John Julian" userId="29300715-b10e-48a2-887f-b7fa4e9e6130" providerId="ADAL" clId="{407865B8-61E8-40D3-8FC3-7EE895BCE371}" dt="2021-03-30T22:22:30.490" v="6533"/>
          <ac:spMkLst>
            <pc:docMk/>
            <pc:sldMk cId="607410615" sldId="300"/>
            <ac:spMk id="3" creationId="{9375A198-7DCF-4712-9640-C87288EA71FD}"/>
          </ac:spMkLst>
        </pc:spChg>
        <pc:picChg chg="add mod">
          <ac:chgData name="John Julian" userId="29300715-b10e-48a2-887f-b7fa4e9e6130" providerId="ADAL" clId="{407865B8-61E8-40D3-8FC3-7EE895BCE371}" dt="2021-03-30T22:22:30.490" v="6533"/>
          <ac:picMkLst>
            <pc:docMk/>
            <pc:sldMk cId="607410615" sldId="300"/>
            <ac:picMk id="4" creationId="{1A8A5F06-AC92-4F8E-AA3F-9F030B9D1A27}"/>
          </ac:picMkLst>
        </pc:picChg>
      </pc:sldChg>
      <pc:sldChg chg="addSp delSp modSp new mod">
        <pc:chgData name="John Julian" userId="29300715-b10e-48a2-887f-b7fa4e9e6130" providerId="ADAL" clId="{407865B8-61E8-40D3-8FC3-7EE895BCE371}" dt="2021-03-30T22:24:37.429" v="6634"/>
        <pc:sldMkLst>
          <pc:docMk/>
          <pc:sldMk cId="1456542747" sldId="301"/>
        </pc:sldMkLst>
        <pc:spChg chg="mod">
          <ac:chgData name="John Julian" userId="29300715-b10e-48a2-887f-b7fa4e9e6130" providerId="ADAL" clId="{407865B8-61E8-40D3-8FC3-7EE895BCE371}" dt="2021-03-30T22:24:13.595" v="6633" actId="20577"/>
          <ac:spMkLst>
            <pc:docMk/>
            <pc:sldMk cId="1456542747" sldId="301"/>
            <ac:spMk id="2" creationId="{156DA966-1B5E-4CF6-B1CE-A89399984825}"/>
          </ac:spMkLst>
        </pc:spChg>
        <pc:spChg chg="del">
          <ac:chgData name="John Julian" userId="29300715-b10e-48a2-887f-b7fa4e9e6130" providerId="ADAL" clId="{407865B8-61E8-40D3-8FC3-7EE895BCE371}" dt="2021-03-30T22:24:37.429" v="6634"/>
          <ac:spMkLst>
            <pc:docMk/>
            <pc:sldMk cId="1456542747" sldId="301"/>
            <ac:spMk id="3" creationId="{563AA6E2-9FE4-49B8-A13C-4AF628E34A42}"/>
          </ac:spMkLst>
        </pc:spChg>
        <pc:picChg chg="add mod">
          <ac:chgData name="John Julian" userId="29300715-b10e-48a2-887f-b7fa4e9e6130" providerId="ADAL" clId="{407865B8-61E8-40D3-8FC3-7EE895BCE371}" dt="2021-03-30T22:24:37.429" v="6634"/>
          <ac:picMkLst>
            <pc:docMk/>
            <pc:sldMk cId="1456542747" sldId="301"/>
            <ac:picMk id="4" creationId="{3B7B07E8-29D5-4124-954F-B991ABEE8519}"/>
          </ac:picMkLst>
        </pc:picChg>
      </pc:sldChg>
      <pc:sldChg chg="modSp new mod">
        <pc:chgData name="John Julian" userId="29300715-b10e-48a2-887f-b7fa4e9e6130" providerId="ADAL" clId="{407865B8-61E8-40D3-8FC3-7EE895BCE371}" dt="2021-03-30T22:29:12.371" v="6859" actId="20577"/>
        <pc:sldMkLst>
          <pc:docMk/>
          <pc:sldMk cId="2275195670" sldId="302"/>
        </pc:sldMkLst>
        <pc:spChg chg="mod">
          <ac:chgData name="John Julian" userId="29300715-b10e-48a2-887f-b7fa4e9e6130" providerId="ADAL" clId="{407865B8-61E8-40D3-8FC3-7EE895BCE371}" dt="2021-03-30T22:29:09.785" v="6858" actId="20577"/>
          <ac:spMkLst>
            <pc:docMk/>
            <pc:sldMk cId="2275195670" sldId="302"/>
            <ac:spMk id="2" creationId="{526146D6-EA77-48EB-89C3-285A1D42F5FE}"/>
          </ac:spMkLst>
        </pc:spChg>
        <pc:spChg chg="mod">
          <ac:chgData name="John Julian" userId="29300715-b10e-48a2-887f-b7fa4e9e6130" providerId="ADAL" clId="{407865B8-61E8-40D3-8FC3-7EE895BCE371}" dt="2021-03-30T22:29:12.371" v="6859" actId="20577"/>
          <ac:spMkLst>
            <pc:docMk/>
            <pc:sldMk cId="2275195670" sldId="302"/>
            <ac:spMk id="3" creationId="{34548080-E39C-4C8E-A40B-E52A35AC329E}"/>
          </ac:spMkLst>
        </pc:spChg>
      </pc:sldChg>
      <pc:sldChg chg="modSp new mod modAnim">
        <pc:chgData name="John Julian" userId="29300715-b10e-48a2-887f-b7fa4e9e6130" providerId="ADAL" clId="{407865B8-61E8-40D3-8FC3-7EE895BCE371}" dt="2021-03-30T23:35:58.872" v="9459"/>
        <pc:sldMkLst>
          <pc:docMk/>
          <pc:sldMk cId="2169101188" sldId="303"/>
        </pc:sldMkLst>
        <pc:spChg chg="mod">
          <ac:chgData name="John Julian" userId="29300715-b10e-48a2-887f-b7fa4e9e6130" providerId="ADAL" clId="{407865B8-61E8-40D3-8FC3-7EE895BCE371}" dt="2021-03-30T22:30:17.960" v="6902" actId="20577"/>
          <ac:spMkLst>
            <pc:docMk/>
            <pc:sldMk cId="2169101188" sldId="303"/>
            <ac:spMk id="2" creationId="{00C290C3-19C5-46ED-A360-E3552477BC6F}"/>
          </ac:spMkLst>
        </pc:spChg>
        <pc:spChg chg="mod">
          <ac:chgData name="John Julian" userId="29300715-b10e-48a2-887f-b7fa4e9e6130" providerId="ADAL" clId="{407865B8-61E8-40D3-8FC3-7EE895BCE371}" dt="2021-03-30T22:37:24.164" v="7104" actId="20577"/>
          <ac:spMkLst>
            <pc:docMk/>
            <pc:sldMk cId="2169101188" sldId="303"/>
            <ac:spMk id="3" creationId="{C1144D0C-FC1C-432F-9813-2B730F27BEC6}"/>
          </ac:spMkLst>
        </pc:spChg>
      </pc:sldChg>
      <pc:sldChg chg="addSp delSp modSp new mod">
        <pc:chgData name="John Julian" userId="29300715-b10e-48a2-887f-b7fa4e9e6130" providerId="ADAL" clId="{407865B8-61E8-40D3-8FC3-7EE895BCE371}" dt="2021-03-30T22:38:40.541" v="7146"/>
        <pc:sldMkLst>
          <pc:docMk/>
          <pc:sldMk cId="4043384169" sldId="304"/>
        </pc:sldMkLst>
        <pc:spChg chg="mod">
          <ac:chgData name="John Julian" userId="29300715-b10e-48a2-887f-b7fa4e9e6130" providerId="ADAL" clId="{407865B8-61E8-40D3-8FC3-7EE895BCE371}" dt="2021-03-30T22:38:11.502" v="7145" actId="20577"/>
          <ac:spMkLst>
            <pc:docMk/>
            <pc:sldMk cId="4043384169" sldId="304"/>
            <ac:spMk id="2" creationId="{41B0EB1D-61EA-4C6C-8BE2-016C48533CB2}"/>
          </ac:spMkLst>
        </pc:spChg>
        <pc:spChg chg="del">
          <ac:chgData name="John Julian" userId="29300715-b10e-48a2-887f-b7fa4e9e6130" providerId="ADAL" clId="{407865B8-61E8-40D3-8FC3-7EE895BCE371}" dt="2021-03-30T22:38:40.541" v="7146"/>
          <ac:spMkLst>
            <pc:docMk/>
            <pc:sldMk cId="4043384169" sldId="304"/>
            <ac:spMk id="3" creationId="{AC4015DF-E492-4582-8507-85965C94633C}"/>
          </ac:spMkLst>
        </pc:spChg>
        <pc:picChg chg="add mod">
          <ac:chgData name="John Julian" userId="29300715-b10e-48a2-887f-b7fa4e9e6130" providerId="ADAL" clId="{407865B8-61E8-40D3-8FC3-7EE895BCE371}" dt="2021-03-30T22:38:40.541" v="7146"/>
          <ac:picMkLst>
            <pc:docMk/>
            <pc:sldMk cId="4043384169" sldId="304"/>
            <ac:picMk id="4" creationId="{648F97E1-779A-40CB-AC5D-775C4A8A8581}"/>
          </ac:picMkLst>
        </pc:picChg>
      </pc:sldChg>
      <pc:sldChg chg="modSp new mod modAnim">
        <pc:chgData name="John Julian" userId="29300715-b10e-48a2-887f-b7fa4e9e6130" providerId="ADAL" clId="{407865B8-61E8-40D3-8FC3-7EE895BCE371}" dt="2021-03-30T23:36:04.641" v="9460"/>
        <pc:sldMkLst>
          <pc:docMk/>
          <pc:sldMk cId="804643458" sldId="305"/>
        </pc:sldMkLst>
        <pc:spChg chg="mod">
          <ac:chgData name="John Julian" userId="29300715-b10e-48a2-887f-b7fa4e9e6130" providerId="ADAL" clId="{407865B8-61E8-40D3-8FC3-7EE895BCE371}" dt="2021-03-30T22:39:04.811" v="7190" actId="20577"/>
          <ac:spMkLst>
            <pc:docMk/>
            <pc:sldMk cId="804643458" sldId="305"/>
            <ac:spMk id="2" creationId="{4319E375-F8E1-4299-B360-E73ECFAE61A7}"/>
          </ac:spMkLst>
        </pc:spChg>
        <pc:spChg chg="mod">
          <ac:chgData name="John Julian" userId="29300715-b10e-48a2-887f-b7fa4e9e6130" providerId="ADAL" clId="{407865B8-61E8-40D3-8FC3-7EE895BCE371}" dt="2021-03-30T22:44:50.571" v="7560" actId="5793"/>
          <ac:spMkLst>
            <pc:docMk/>
            <pc:sldMk cId="804643458" sldId="305"/>
            <ac:spMk id="3" creationId="{7B8FE4DE-17E3-46CD-AAF2-AC48147350D3}"/>
          </ac:spMkLst>
        </pc:spChg>
      </pc:sldChg>
      <pc:sldChg chg="modSp new del mod">
        <pc:chgData name="John Julian" userId="29300715-b10e-48a2-887f-b7fa4e9e6130" providerId="ADAL" clId="{407865B8-61E8-40D3-8FC3-7EE895BCE371}" dt="2021-03-30T22:51:07.399" v="7666" actId="47"/>
        <pc:sldMkLst>
          <pc:docMk/>
          <pc:sldMk cId="4124513702" sldId="306"/>
        </pc:sldMkLst>
        <pc:spChg chg="mod">
          <ac:chgData name="John Julian" userId="29300715-b10e-48a2-887f-b7fa4e9e6130" providerId="ADAL" clId="{407865B8-61E8-40D3-8FC3-7EE895BCE371}" dt="2021-03-30T22:50:54.438" v="7662" actId="20577"/>
          <ac:spMkLst>
            <pc:docMk/>
            <pc:sldMk cId="4124513702" sldId="306"/>
            <ac:spMk id="2" creationId="{A4CCEE72-47E6-4730-BA53-94EED33E09F3}"/>
          </ac:spMkLst>
        </pc:spChg>
      </pc:sldChg>
      <pc:sldChg chg="addSp delSp modSp new mod modAnim">
        <pc:chgData name="John Julian" userId="29300715-b10e-48a2-887f-b7fa4e9e6130" providerId="ADAL" clId="{407865B8-61E8-40D3-8FC3-7EE895BCE371}" dt="2021-03-30T23:35:39.854" v="9456"/>
        <pc:sldMkLst>
          <pc:docMk/>
          <pc:sldMk cId="3490306664" sldId="307"/>
        </pc:sldMkLst>
        <pc:spChg chg="mod">
          <ac:chgData name="John Julian" userId="29300715-b10e-48a2-887f-b7fa4e9e6130" providerId="ADAL" clId="{407865B8-61E8-40D3-8FC3-7EE895BCE371}" dt="2021-03-30T22:51:05.935" v="7665" actId="27636"/>
          <ac:spMkLst>
            <pc:docMk/>
            <pc:sldMk cId="3490306664" sldId="307"/>
            <ac:spMk id="2" creationId="{23FE56F8-5FA3-4A67-806A-924AFCC90A5A}"/>
          </ac:spMkLst>
        </pc:spChg>
        <pc:spChg chg="del mod">
          <ac:chgData name="John Julian" userId="29300715-b10e-48a2-887f-b7fa4e9e6130" providerId="ADAL" clId="{407865B8-61E8-40D3-8FC3-7EE895BCE371}" dt="2021-03-30T22:54:23.685" v="7696" actId="478"/>
          <ac:spMkLst>
            <pc:docMk/>
            <pc:sldMk cId="3490306664" sldId="307"/>
            <ac:spMk id="3" creationId="{0821A1B1-CFF8-4C7A-8AD7-FB9E976D3CE3}"/>
          </ac:spMkLst>
        </pc:spChg>
        <pc:spChg chg="mod">
          <ac:chgData name="John Julian" userId="29300715-b10e-48a2-887f-b7fa4e9e6130" providerId="ADAL" clId="{407865B8-61E8-40D3-8FC3-7EE895BCE371}" dt="2021-03-30T22:56:20.592" v="7736" actId="20577"/>
          <ac:spMkLst>
            <pc:docMk/>
            <pc:sldMk cId="3490306664" sldId="307"/>
            <ac:spMk id="4" creationId="{08CABE08-2249-44AC-9D85-8B83D098FC7D}"/>
          </ac:spMkLst>
        </pc:spChg>
        <pc:spChg chg="add mod">
          <ac:chgData name="John Julian" userId="29300715-b10e-48a2-887f-b7fa4e9e6130" providerId="ADAL" clId="{407865B8-61E8-40D3-8FC3-7EE895BCE371}" dt="2021-03-30T22:51:16.246" v="7667"/>
          <ac:spMkLst>
            <pc:docMk/>
            <pc:sldMk cId="3490306664" sldId="307"/>
            <ac:spMk id="6" creationId="{30EE2220-26D4-4D05-A100-9BF6D12EEC40}"/>
          </ac:spMkLst>
        </pc:spChg>
        <pc:spChg chg="add mod">
          <ac:chgData name="John Julian" userId="29300715-b10e-48a2-887f-b7fa4e9e6130" providerId="ADAL" clId="{407865B8-61E8-40D3-8FC3-7EE895BCE371}" dt="2021-03-30T22:51:16.246" v="7667"/>
          <ac:spMkLst>
            <pc:docMk/>
            <pc:sldMk cId="3490306664" sldId="307"/>
            <ac:spMk id="7" creationId="{3C28C09E-BB48-4AD5-A043-3E8569830309}"/>
          </ac:spMkLst>
        </pc:spChg>
        <pc:spChg chg="add mod">
          <ac:chgData name="John Julian" userId="29300715-b10e-48a2-887f-b7fa4e9e6130" providerId="ADAL" clId="{407865B8-61E8-40D3-8FC3-7EE895BCE371}" dt="2021-03-30T22:51:16.246" v="7667"/>
          <ac:spMkLst>
            <pc:docMk/>
            <pc:sldMk cId="3490306664" sldId="307"/>
            <ac:spMk id="8" creationId="{AC370E1C-F5EC-416A-B851-B7AB836EE1E8}"/>
          </ac:spMkLst>
        </pc:spChg>
        <pc:spChg chg="add mod">
          <ac:chgData name="John Julian" userId="29300715-b10e-48a2-887f-b7fa4e9e6130" providerId="ADAL" clId="{407865B8-61E8-40D3-8FC3-7EE895BCE371}" dt="2021-03-30T22:51:16.246" v="7667"/>
          <ac:spMkLst>
            <pc:docMk/>
            <pc:sldMk cId="3490306664" sldId="307"/>
            <ac:spMk id="9" creationId="{03160EDB-D6C7-4C52-99F6-2A2BAE9584C0}"/>
          </ac:spMkLst>
        </pc:spChg>
        <pc:spChg chg="add del mod">
          <ac:chgData name="John Julian" userId="29300715-b10e-48a2-887f-b7fa4e9e6130" providerId="ADAL" clId="{407865B8-61E8-40D3-8FC3-7EE895BCE371}" dt="2021-03-30T22:54:56.514" v="7698"/>
          <ac:spMkLst>
            <pc:docMk/>
            <pc:sldMk cId="3490306664" sldId="307"/>
            <ac:spMk id="13" creationId="{ECAE9B4D-FA0C-465B-97A1-E940D6BA30CA}"/>
          </ac:spMkLst>
        </pc:spChg>
        <pc:graphicFrameChg chg="add mod">
          <ac:chgData name="John Julian" userId="29300715-b10e-48a2-887f-b7fa4e9e6130" providerId="ADAL" clId="{407865B8-61E8-40D3-8FC3-7EE895BCE371}" dt="2021-03-30T22:51:16.246" v="7667"/>
          <ac:graphicFrameMkLst>
            <pc:docMk/>
            <pc:sldMk cId="3490306664" sldId="307"/>
            <ac:graphicFrameMk id="5" creationId="{4C822742-8631-49CA-B75A-C388A33134F1}"/>
          </ac:graphicFrameMkLst>
        </pc:graphicFrameChg>
        <pc:graphicFrameChg chg="add mod modGraphic">
          <ac:chgData name="John Julian" userId="29300715-b10e-48a2-887f-b7fa4e9e6130" providerId="ADAL" clId="{407865B8-61E8-40D3-8FC3-7EE895BCE371}" dt="2021-03-30T22:55:14.060" v="7704" actId="20577"/>
          <ac:graphicFrameMkLst>
            <pc:docMk/>
            <pc:sldMk cId="3490306664" sldId="307"/>
            <ac:graphicFrameMk id="12" creationId="{713FC88A-4FA4-43E9-9540-FEAA99C807EB}"/>
          </ac:graphicFrameMkLst>
        </pc:graphicFrameChg>
        <pc:picChg chg="add del">
          <ac:chgData name="John Julian" userId="29300715-b10e-48a2-887f-b7fa4e9e6130" providerId="ADAL" clId="{407865B8-61E8-40D3-8FC3-7EE895BCE371}" dt="2021-03-30T22:51:38.133" v="7672"/>
          <ac:picMkLst>
            <pc:docMk/>
            <pc:sldMk cId="3490306664" sldId="307"/>
            <ac:picMk id="11" creationId="{27153383-8548-457F-BDF9-EE987EFDCBD7}"/>
          </ac:picMkLst>
        </pc:picChg>
        <pc:cxnChg chg="add mod">
          <ac:chgData name="John Julian" userId="29300715-b10e-48a2-887f-b7fa4e9e6130" providerId="ADAL" clId="{407865B8-61E8-40D3-8FC3-7EE895BCE371}" dt="2021-03-30T22:51:16.246" v="7667"/>
          <ac:cxnSpMkLst>
            <pc:docMk/>
            <pc:sldMk cId="3490306664" sldId="307"/>
            <ac:cxnSpMk id="10" creationId="{6C2A13E6-924E-4286-BB76-94446BA1BBF4}"/>
          </ac:cxnSpMkLst>
        </pc:cxnChg>
      </pc:sldChg>
      <pc:sldChg chg="modSp new del mod">
        <pc:chgData name="John Julian" userId="29300715-b10e-48a2-887f-b7fa4e9e6130" providerId="ADAL" clId="{407865B8-61E8-40D3-8FC3-7EE895BCE371}" dt="2021-03-30T23:24:55.877" v="8861" actId="2696"/>
        <pc:sldMkLst>
          <pc:docMk/>
          <pc:sldMk cId="3360988279" sldId="308"/>
        </pc:sldMkLst>
        <pc:spChg chg="mod">
          <ac:chgData name="John Julian" userId="29300715-b10e-48a2-887f-b7fa4e9e6130" providerId="ADAL" clId="{407865B8-61E8-40D3-8FC3-7EE895BCE371}" dt="2021-03-30T23:18:36.707" v="8548" actId="20577"/>
          <ac:spMkLst>
            <pc:docMk/>
            <pc:sldMk cId="3360988279" sldId="308"/>
            <ac:spMk id="2" creationId="{C0EA6908-9378-4731-A3A2-46C2E4E42ABD}"/>
          </ac:spMkLst>
        </pc:spChg>
        <pc:spChg chg="mod">
          <ac:chgData name="John Julian" userId="29300715-b10e-48a2-887f-b7fa4e9e6130" providerId="ADAL" clId="{407865B8-61E8-40D3-8FC3-7EE895BCE371}" dt="2021-03-30T23:19:52.800" v="8696" actId="20577"/>
          <ac:spMkLst>
            <pc:docMk/>
            <pc:sldMk cId="3360988279" sldId="308"/>
            <ac:spMk id="3" creationId="{1B688DB3-B8B4-4ED0-8B2B-CFA572B1DF4C}"/>
          </ac:spMkLst>
        </pc:spChg>
      </pc:sldChg>
      <pc:sldChg chg="addSp modSp new mod modAnim">
        <pc:chgData name="John Julian" userId="29300715-b10e-48a2-887f-b7fa4e9e6130" providerId="ADAL" clId="{407865B8-61E8-40D3-8FC3-7EE895BCE371}" dt="2021-03-30T23:36:38.034" v="9466"/>
        <pc:sldMkLst>
          <pc:docMk/>
          <pc:sldMk cId="2830625762" sldId="309"/>
        </pc:sldMkLst>
        <pc:spChg chg="mod">
          <ac:chgData name="John Julian" userId="29300715-b10e-48a2-887f-b7fa4e9e6130" providerId="ADAL" clId="{407865B8-61E8-40D3-8FC3-7EE895BCE371}" dt="2021-03-30T23:32:12.266" v="9427" actId="20577"/>
          <ac:spMkLst>
            <pc:docMk/>
            <pc:sldMk cId="2830625762" sldId="309"/>
            <ac:spMk id="2" creationId="{C98C0351-BFB1-42DA-9518-A383475C9DE8}"/>
          </ac:spMkLst>
        </pc:spChg>
        <pc:spChg chg="mod">
          <ac:chgData name="John Julian" userId="29300715-b10e-48a2-887f-b7fa4e9e6130" providerId="ADAL" clId="{407865B8-61E8-40D3-8FC3-7EE895BCE371}" dt="2021-03-30T23:24:44.113" v="8860" actId="1076"/>
          <ac:spMkLst>
            <pc:docMk/>
            <pc:sldMk cId="2830625762" sldId="309"/>
            <ac:spMk id="3" creationId="{2B88CF48-2C38-42FA-B518-4E93F17B63F5}"/>
          </ac:spMkLst>
        </pc:spChg>
        <pc:spChg chg="add mod">
          <ac:chgData name="John Julian" userId="29300715-b10e-48a2-887f-b7fa4e9e6130" providerId="ADAL" clId="{407865B8-61E8-40D3-8FC3-7EE895BCE371}" dt="2021-03-30T23:24:39.225" v="8859" actId="1076"/>
          <ac:spMkLst>
            <pc:docMk/>
            <pc:sldMk cId="2830625762" sldId="309"/>
            <ac:spMk id="4" creationId="{A366DD0D-C58F-4F76-9B15-1C2261FF8335}"/>
          </ac:spMkLst>
        </pc:spChg>
      </pc:sldChg>
      <pc:sldChg chg="modSp new mod modAnim">
        <pc:chgData name="John Julian" userId="29300715-b10e-48a2-887f-b7fa4e9e6130" providerId="ADAL" clId="{407865B8-61E8-40D3-8FC3-7EE895BCE371}" dt="2021-03-30T23:38:15.926" v="9594"/>
        <pc:sldMkLst>
          <pc:docMk/>
          <pc:sldMk cId="4040472435" sldId="310"/>
        </pc:sldMkLst>
        <pc:spChg chg="mod">
          <ac:chgData name="John Julian" userId="29300715-b10e-48a2-887f-b7fa4e9e6130" providerId="ADAL" clId="{407865B8-61E8-40D3-8FC3-7EE895BCE371}" dt="2021-03-30T23:29:46.714" v="9172" actId="20577"/>
          <ac:spMkLst>
            <pc:docMk/>
            <pc:sldMk cId="4040472435" sldId="310"/>
            <ac:spMk id="2" creationId="{EB6C5CE2-6BE3-4021-B4E9-15573D02481B}"/>
          </ac:spMkLst>
        </pc:spChg>
        <pc:spChg chg="mod">
          <ac:chgData name="John Julian" userId="29300715-b10e-48a2-887f-b7fa4e9e6130" providerId="ADAL" clId="{407865B8-61E8-40D3-8FC3-7EE895BCE371}" dt="2021-03-30T23:37:54.811" v="9591" actId="5793"/>
          <ac:spMkLst>
            <pc:docMk/>
            <pc:sldMk cId="4040472435" sldId="310"/>
            <ac:spMk id="3" creationId="{23506E94-8871-4AEE-A8E3-5D9BC0045C7E}"/>
          </ac:spMkLst>
        </pc:spChg>
      </pc:sldChg>
      <pc:sldChg chg="modSp new mod">
        <pc:chgData name="John Julian" userId="29300715-b10e-48a2-887f-b7fa4e9e6130" providerId="ADAL" clId="{407865B8-61E8-40D3-8FC3-7EE895BCE371}" dt="2021-04-08T19:01:04.296" v="10201" actId="20577"/>
        <pc:sldMkLst>
          <pc:docMk/>
          <pc:sldMk cId="2180522667" sldId="311"/>
        </pc:sldMkLst>
        <pc:spChg chg="mod">
          <ac:chgData name="John Julian" userId="29300715-b10e-48a2-887f-b7fa4e9e6130" providerId="ADAL" clId="{407865B8-61E8-40D3-8FC3-7EE895BCE371}" dt="2021-03-30T23:39:17.001" v="9627" actId="20577"/>
          <ac:spMkLst>
            <pc:docMk/>
            <pc:sldMk cId="2180522667" sldId="311"/>
            <ac:spMk id="2" creationId="{BA5EEC57-DAF3-4499-9494-47D89EE48849}"/>
          </ac:spMkLst>
        </pc:spChg>
        <pc:spChg chg="mod">
          <ac:chgData name="John Julian" userId="29300715-b10e-48a2-887f-b7fa4e9e6130" providerId="ADAL" clId="{407865B8-61E8-40D3-8FC3-7EE895BCE371}" dt="2021-04-08T19:01:04.296" v="10201" actId="20577"/>
          <ac:spMkLst>
            <pc:docMk/>
            <pc:sldMk cId="2180522667" sldId="311"/>
            <ac:spMk id="3" creationId="{A3644766-7C5A-4182-86D1-09CA64AB893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8F38F5-7B5E-4740-A337-243BDA8AEE03}"/>
              </a:ext>
            </a:extLst>
          </p:cNvPr>
          <p:cNvSpPr/>
          <p:nvPr userDrawn="1"/>
        </p:nvSpPr>
        <p:spPr>
          <a:xfrm>
            <a:off x="0" y="0"/>
            <a:ext cx="12192000" cy="189411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BA2BA-9483-4E2C-A77A-E6E29217DC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525"/>
            <a:ext cx="11851341" cy="898899"/>
          </a:xfrm>
        </p:spPr>
        <p:txBody>
          <a:bodyPr anchor="t"/>
          <a:lstStyle>
            <a:lvl1pPr algn="r"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 dirty="0"/>
              <a:t>Lecture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AE08C-2DFA-41BF-90C8-9EA00F99C8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07341" y="1231366"/>
            <a:ext cx="9144000" cy="1655762"/>
          </a:xfrm>
        </p:spPr>
        <p:txBody>
          <a:bodyPr/>
          <a:lstStyle>
            <a:lvl1pPr marL="0" indent="0" algn="r">
              <a:buNone/>
              <a:defRPr sz="2400" b="1">
                <a:solidFill>
                  <a:srgbClr val="E84A2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UIUC ECON 490 Applied Machine Learning in Economics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B1E16-2EB5-4057-8781-B961329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4441-01B0-41A1-8706-6CD39985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A2F5-AFD8-4CB7-94DF-AE9A5AE7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75FF-077C-4A9C-8FD6-35D07DF0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646656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952E9-6B42-4894-8BB8-6ADD0A2A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585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AAB0-FB1C-493B-B9B5-447A7773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F192-81D6-44BA-8736-B2F12F07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A711-06AE-4806-911B-BBE202B1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64FB-22DA-489F-A215-E7347B1C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0515600" cy="599492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65B7-316C-48E3-AEDC-F481C7851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41D60-CF11-439F-8836-F27C0AF7B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6D71-0B86-47F3-AD6F-EB441160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0E042-AC4B-43D6-985A-EB378A9E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FB824-0178-4DED-9CBE-3273B7CC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300A-2C9A-4093-B985-4F4B6268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571500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4F2B7-5EBF-4087-A642-205DFE48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CE22-9D48-4C84-9B69-6BBF1E27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7F086-97F3-4CE6-B8FB-3C1753E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0209-7C5B-4EC8-94A5-312EEE26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66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AE19-C506-4FDE-A397-5C4332C5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2639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1F3D-37BA-480B-B982-1860DB90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949C-A0E1-4647-B8B2-D85327C7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E57A-49FB-4F07-B574-D6CBB72D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21E-DE5C-4180-9CAA-602201C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021"/>
            <a:ext cx="10515600" cy="1325563"/>
          </a:xfrm>
        </p:spPr>
        <p:txBody>
          <a:bodyPr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9590-BEA7-4C8D-BF3F-06F2D6DF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049B3-9CED-4E23-9702-DFA968569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78C6F-35E5-4AC9-9979-79A87F74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CDDB2-1741-4FBF-ACE4-DC59F484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FE34F-0467-4747-9DFB-2267314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BD7FE-4933-4DFC-9293-502C519E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18997-C271-43D0-B331-EFF42790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0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6B40F-1C8A-4CAB-81CE-92FA25AF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1875-C122-4619-BCF7-7FFC9B6A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607BB-0E3B-4587-9195-D602F5D9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38E78-76CC-4442-B3DA-8B33E6B1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AA233-36CB-4521-9764-D67D07E7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90D0-F842-4FA6-B4B0-74B99AB6A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9399-398A-4C41-8C6C-06BD9AEFD18D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103-0A9E-429B-8AD9-95DFE9C9B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8BF6D-F576-44C5-9C89-A457EE5B4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9" r:id="rId4"/>
    <p:sldLayoutId id="2147483651" r:id="rId5"/>
    <p:sldLayoutId id="2147483653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api/preprocessing/timeseries/#timeseries_dataset_from_array-function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2965" TargetMode="External"/><Relationship Id="rId2" Type="http://schemas.openxmlformats.org/officeDocument/2006/relationships/hyperlink" Target="https://www.nature.com/articles/s41598-019-42036-w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eaweb.org/articles?id=10.1257/aer.2019062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exampl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F6D3-5610-4D4B-957E-425A40D8D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Networks for Time Series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DB47B-1C47-4D14-88E6-CDB1E27E9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UIUC ECON 490: Applied Machine Learning in Economics</a:t>
            </a:r>
          </a:p>
        </p:txBody>
      </p:sp>
    </p:spTree>
    <p:extLst>
      <p:ext uri="{BB962C8B-B14F-4D97-AF65-F5344CB8AC3E}">
        <p14:creationId xmlns:p14="http://schemas.microsoft.com/office/powerpoint/2010/main" val="386016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C54BAE8-1C12-448F-B790-6347ADBA8B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Only a portion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passed to the next layer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C54BAE8-1C12-448F-B790-6347ADBA8B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8283" b="-49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EAC61-21EB-488E-8217-BCACC0662D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143000"/>
                <a:ext cx="5181600" cy="52403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passed through the next layer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passed through</a:t>
                </a:r>
              </a:p>
              <a:p>
                <a:r>
                  <a:rPr lang="en-US" dirty="0"/>
                  <a:t>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remains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i="1" dirty="0"/>
                  <a:t> changes with each iteration…</a:t>
                </a:r>
              </a:p>
              <a:p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Recurrent neurons are forgetful</a:t>
                </a:r>
              </a:p>
              <a:p>
                <a:r>
                  <a:rPr lang="en-US" dirty="0"/>
                  <a:t>Can only remember short patterns</a:t>
                </a:r>
              </a:p>
              <a:p>
                <a:r>
                  <a:rPr lang="en-US" dirty="0"/>
                  <a:t>Need “memory” cells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EAC61-21EB-488E-8217-BCACC0662D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143000"/>
                <a:ext cx="5181600" cy="5240383"/>
              </a:xfrm>
              <a:blipFill>
                <a:blip r:embed="rId3"/>
                <a:stretch>
                  <a:fillRect l="-2471" t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B5BBA2-AAFE-40E6-B45A-4E58E7224F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19341" y="1143000"/>
            <a:ext cx="5087318" cy="45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4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394DC-8B23-4FC3-8783-7A253A767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RNNs can output separate predictions and states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A42722-07B1-4732-BA14-89D5FEFD9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56414"/>
            <a:ext cx="10515600" cy="43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72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FD1DA-1D2F-4540-80E6-EC7E157CA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Separate state outputs help long-term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1AF2EA-26E2-4471-BACC-3DE6287465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Remember,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as a “state” decays quickly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Outputting a separate state as an input for the next iteration can hold on to longer patterns</a:t>
                </a:r>
              </a:p>
              <a:p>
                <a:r>
                  <a:rPr lang="en-US" dirty="0"/>
                  <a:t>i.e. seasonality, trends</a:t>
                </a:r>
              </a:p>
              <a:p>
                <a:r>
                  <a:rPr lang="en-US" i="1" dirty="0"/>
                  <a:t>Note about ARIMA…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1AF2EA-26E2-4471-BACC-3DE6287465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561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1BB67-F4C2-470F-911E-3A07B028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RNN Memory Cell Architectures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5E75EE-5BFF-454B-88BC-9A518594D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3905" y="1143000"/>
            <a:ext cx="6044189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87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7A28B-E2F3-4EAB-843F-FF9B2EF2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Sequence-to-sequence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25301-EC55-4970-B585-A22093CA27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Shift input sequence by one period (or more)</a:t>
            </a:r>
          </a:p>
          <a:p>
            <a:r>
              <a:rPr lang="en-US" dirty="0"/>
              <a:t>Useful for financial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F56BD1-3C69-47E0-B121-2807EF6B2D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31034"/>
            <a:ext cx="5181600" cy="280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80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CC243-B381-4210-99B6-530D0AA35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Sequence-to-vector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CFA5C-FB4D-490D-8750-6C9F0345BB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ordering of the sequence determines what is predicted</a:t>
                </a:r>
              </a:p>
              <a:p>
                <a:r>
                  <a:rPr lang="en-US" dirty="0"/>
                  <a:t>Useful for sentiment analysis</a:t>
                </a:r>
              </a:p>
              <a:p>
                <a:r>
                  <a:rPr lang="en-US" dirty="0"/>
                  <a:t>Input movie review (ordering of words matters) </a:t>
                </a:r>
              </a:p>
              <a:p>
                <a:pPr lvl="1"/>
                <a:r>
                  <a:rPr lang="en-US" dirty="0"/>
                  <a:t>“But the movie was all good!”</a:t>
                </a:r>
              </a:p>
              <a:p>
                <a:pPr lvl="1"/>
                <a:r>
                  <a:rPr lang="en-US" dirty="0"/>
                  <a:t>“The movie was all but good!”</a:t>
                </a:r>
              </a:p>
              <a:p>
                <a:r>
                  <a:rPr lang="en-US" dirty="0"/>
                  <a:t>Output sentiment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[-1,1]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CFA5C-FB4D-490D-8750-6C9F0345BB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67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5FB41D-ADBA-40D9-B836-0194616937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485609"/>
            <a:ext cx="5181600" cy="389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8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7AAB-DD1B-47D0-A07F-DBA44545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Vector-to-sequence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582333-4A39-4941-9D64-128051D2648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One input (vector) determines an ordered sequence</a:t>
                </a:r>
              </a:p>
              <a:p>
                <a:r>
                  <a:rPr lang="en-US" dirty="0"/>
                  <a:t>Useful for captioning images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Image NN outputs: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(dog, park, run, water)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dog,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has,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fun,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= at,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= the,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= park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582333-4A39-4941-9D64-128051D264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67" r="-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A605D1-3E80-4D72-8646-D1EFFB9C1D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633162"/>
            <a:ext cx="5181600" cy="359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44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A223-7E48-42A2-B312-6365CC209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Vector-to-vector: Encoder-decoder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F44F8-92B1-462F-AEEB-1BD6FC3B89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Fully digest the input vector before making a prediction</a:t>
            </a:r>
          </a:p>
          <a:p>
            <a:r>
              <a:rPr lang="en-US" dirty="0"/>
              <a:t>Useful for translating a sentence in one language to another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Need to understand the “meaning” before translation can begin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65BBF3-4D43-4ECC-9D8A-76D886A917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58319"/>
            <a:ext cx="5181600" cy="314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8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3C9A-5401-4FC9-A454-F0D38A5CB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RNN back propagation (BPTT) is similar to ANN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FD4034-20BE-4038-A7C7-4F252C6E1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139" y="1143000"/>
            <a:ext cx="9147722" cy="4584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E89FE1-53EA-4AAE-A15A-0C3E68363FC0}"/>
              </a:ext>
            </a:extLst>
          </p:cNvPr>
          <p:cNvSpPr txBox="1"/>
          <p:nvPr/>
        </p:nvSpPr>
        <p:spPr>
          <a:xfrm>
            <a:off x="1522139" y="5991880"/>
            <a:ext cx="880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This is one iteration</a:t>
            </a:r>
          </a:p>
        </p:txBody>
      </p:sp>
    </p:spTree>
    <p:extLst>
      <p:ext uri="{BB962C8B-B14F-4D97-AF65-F5344CB8AC3E}">
        <p14:creationId xmlns:p14="http://schemas.microsoft.com/office/powerpoint/2010/main" val="2250694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AF34-CFA7-4759-9AB2-18DB5A879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Surprise, RNNs can be deep too!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010007-3E8D-49B2-944A-0BDC6B6DD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950" y="1143000"/>
            <a:ext cx="9438099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99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A7F19-C786-4D8E-BF7E-DF6EE201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F77FF-DBE8-47C1-A6D3-B66C818A3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weather tomorrow will be similar to today</a:t>
            </a:r>
          </a:p>
        </p:txBody>
      </p:sp>
    </p:spTree>
    <p:extLst>
      <p:ext uri="{BB962C8B-B14F-4D97-AF65-F5344CB8AC3E}">
        <p14:creationId xmlns:p14="http://schemas.microsoft.com/office/powerpoint/2010/main" val="4013016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00A0-0950-4717-88E0-7C8F398A7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646656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transformations cause memory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945FC-451E-4FD3-9AA9-75ED018ED0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data traverses to final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it undergoes MANY transformations</a:t>
                </a:r>
              </a:p>
              <a:p>
                <a:r>
                  <a:rPr lang="en-US" dirty="0"/>
                  <a:t>i.e. activation functions</a:t>
                </a:r>
              </a:p>
              <a:p>
                <a:r>
                  <a:rPr lang="en-US" dirty="0"/>
                  <a:t>Decay or warp observations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Solution: cells (the quasi-layers) explicitly designed for longer memory</a:t>
                </a:r>
              </a:p>
              <a:p>
                <a:r>
                  <a:rPr lang="en-US" dirty="0">
                    <a:solidFill>
                      <a:srgbClr val="E84A27"/>
                    </a:solidFill>
                  </a:rPr>
                  <a:t>Long-short term memory </a:t>
                </a:r>
                <a:r>
                  <a:rPr lang="en-US" dirty="0"/>
                  <a:t>(LSTM) cells</a:t>
                </a:r>
              </a:p>
              <a:p>
                <a:r>
                  <a:rPr lang="en-US" dirty="0"/>
                  <a:t>Gated recurrent (GRU) cells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945FC-451E-4FD3-9AA9-75ED018ED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09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418B8-F763-408F-85E7-C1EB99CA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LSTM cells are involved, but understandable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E4D59-B8CE-4CCB-8A9A-9F94BCB39AB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143000"/>
                <a:ext cx="3856038" cy="45767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First, recall</a:t>
                </a:r>
              </a:p>
              <a:p>
                <a:r>
                  <a:rPr lang="en-US" dirty="0"/>
                  <a:t>logit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(0, 1)</a:t>
                </a:r>
              </a:p>
              <a:p>
                <a:r>
                  <a:rPr lang="en-US" dirty="0"/>
                  <a:t>tanh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(-1, 1)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long-term memory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short-term memory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E4D59-B8CE-4CCB-8A9A-9F94BCB39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143000"/>
                <a:ext cx="3856038" cy="4576763"/>
              </a:xfrm>
              <a:blipFill>
                <a:blip r:embed="rId2"/>
                <a:stretch>
                  <a:fillRect l="-3323" t="-2267" r="-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391E46B-50AD-4B59-B143-7FA3CA38D6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94238" y="1285244"/>
            <a:ext cx="6659562" cy="429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2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418B8-F763-408F-85E7-C1EB99CA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LSTM cells are involved, but understandable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E4D59-B8CE-4CCB-8A9A-9F94BCB39AB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143000"/>
                <a:ext cx="3856038" cy="53013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/>
                  <a:t> tells us which long-term memories to forget  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/>
                  <a:t> combined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produces new memories to remember for the long-run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moderating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leaves cell without any transformations </a:t>
                </a:r>
              </a:p>
              <a:p>
                <a:pPr lvl="1"/>
                <a:r>
                  <a:rPr lang="en-US" sz="2000" dirty="0"/>
                  <a:t>i.e. no logit(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) or tanh(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Predictions…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E4D59-B8CE-4CCB-8A9A-9F94BCB39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143000"/>
                <a:ext cx="3856038" cy="5301343"/>
              </a:xfrm>
              <a:blipFill>
                <a:blip r:embed="rId2"/>
                <a:stretch>
                  <a:fillRect l="-3323" t="-1956" r="-2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391E46B-50AD-4B59-B143-7FA3CA38D6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94238" y="1285244"/>
            <a:ext cx="6659562" cy="429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418B8-F763-408F-85E7-C1EB99CA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LSTM cells are involved, but understandable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E4D59-B8CE-4CCB-8A9A-9F94BCB39AB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143000"/>
                <a:ext cx="3856038" cy="45767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Predictions…</a:t>
                </a:r>
              </a:p>
              <a:p>
                <a:r>
                  <a:rPr lang="en-US" sz="2400" dirty="0"/>
                  <a:t>Take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with a tanh() transformation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tells us which parts to use to predict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r>
                  <a:rPr lang="en-US" sz="2400" dirty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E4D59-B8CE-4CCB-8A9A-9F94BCB39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143000"/>
                <a:ext cx="3856038" cy="4576763"/>
              </a:xfrm>
              <a:blipFill>
                <a:blip r:embed="rId2"/>
                <a:stretch>
                  <a:fillRect l="-3323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391E46B-50AD-4B59-B143-7FA3CA38D6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94238" y="1285244"/>
            <a:ext cx="6659562" cy="429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7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865A5-31FE-4A9C-B1A0-FC04C855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RNN can predict multiple time periods ahead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CA9137-F85E-4F0B-9D8B-0E8D94748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161" y="1143000"/>
            <a:ext cx="8833678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55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C2E-E59D-4462-84CD-4E35E4C7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Preparing time series data for 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C80D0-5151-4A9A-9543-89CE356BA9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43000"/>
                <a:ext cx="10813869" cy="45854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x_train, </a:t>
                </a:r>
                <a:r>
                  <a:rPr lang="en-US" dirty="0" err="1"/>
                  <a:t>x_valid</a:t>
                </a:r>
                <a:r>
                  <a:rPr lang="en-US" dirty="0"/>
                  <a:t>, </a:t>
                </a:r>
                <a:r>
                  <a:rPr lang="en-US" dirty="0" err="1"/>
                  <a:t>x_test</a:t>
                </a:r>
                <a:r>
                  <a:rPr lang="en-US" dirty="0"/>
                  <a:t>, </a:t>
                </a:r>
                <a:r>
                  <a:rPr lang="en-US" dirty="0" err="1"/>
                  <a:t>y_train</a:t>
                </a:r>
                <a:r>
                  <a:rPr lang="en-US" dirty="0"/>
                  <a:t>, </a:t>
                </a:r>
                <a:r>
                  <a:rPr lang="en-US" dirty="0" err="1"/>
                  <a:t>y_valid</a:t>
                </a:r>
                <a:r>
                  <a:rPr lang="en-US" dirty="0"/>
                  <a:t>, and </a:t>
                </a:r>
                <a:r>
                  <a:rPr lang="en-US" dirty="0" err="1"/>
                  <a:t>y_test</a:t>
                </a:r>
                <a:r>
                  <a:rPr lang="en-US" dirty="0"/>
                  <a:t> are tensors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Before, we have been using 2d tensors, i.e. a matrix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Now, we have 3d tensors:</a:t>
                </a:r>
              </a:p>
              <a:p>
                <a:r>
                  <a:rPr lang="en-US" dirty="0" err="1"/>
                  <a:t>x_train.shape</a:t>
                </a:r>
                <a:r>
                  <a:rPr lang="en-US" dirty="0"/>
                  <a:t> = (</a:t>
                </a:r>
                <a:r>
                  <a:rPr lang="en-US" dirty="0" err="1"/>
                  <a:t>train_batch_size</a:t>
                </a:r>
                <a:r>
                  <a:rPr lang="en-US" dirty="0"/>
                  <a:t>, </a:t>
                </a:r>
                <a:r>
                  <a:rPr lang="en-US" dirty="0" err="1"/>
                  <a:t>sequence_length</a:t>
                </a:r>
                <a:r>
                  <a:rPr lang="en-US" dirty="0"/>
                  <a:t>, </a:t>
                </a:r>
                <a:r>
                  <a:rPr lang="en-US" dirty="0" err="1"/>
                  <a:t>n_features</a:t>
                </a:r>
                <a:r>
                  <a:rPr lang="en-US" dirty="0"/>
                  <a:t>)</a:t>
                </a:r>
              </a:p>
              <a:p>
                <a:r>
                  <a:rPr lang="en-US" dirty="0" err="1"/>
                  <a:t>y_train.shape</a:t>
                </a:r>
                <a:r>
                  <a:rPr lang="en-US" dirty="0"/>
                  <a:t> = (</a:t>
                </a:r>
                <a:r>
                  <a:rPr lang="en-US" dirty="0" err="1"/>
                  <a:t>train_batch_size</a:t>
                </a:r>
                <a:r>
                  <a:rPr lang="en-US" dirty="0"/>
                  <a:t>, </a:t>
                </a:r>
                <a:r>
                  <a:rPr lang="en-US" dirty="0" err="1"/>
                  <a:t>sequence_length</a:t>
                </a:r>
                <a:r>
                  <a:rPr lang="en-US" dirty="0"/>
                  <a:t>, </a:t>
                </a:r>
                <a:r>
                  <a:rPr lang="en-US" dirty="0" err="1"/>
                  <a:t>prediction_length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Note: train batch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i="1" dirty="0"/>
                  <a:t> mini-batch size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C80D0-5151-4A9A-9543-89CE356BA9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43000"/>
                <a:ext cx="10813869" cy="4585447"/>
              </a:xfrm>
              <a:blipFill>
                <a:blip r:embed="rId2"/>
                <a:stretch>
                  <a:fillRect l="-1127" t="-2261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27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5A8F6-7FAA-45DF-A377-F3BE8FCE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seq-to-seq example: </a:t>
            </a:r>
            <a:r>
              <a:rPr lang="en-US" dirty="0" err="1"/>
              <a:t>x_train</a:t>
            </a:r>
            <a:r>
              <a:rPr lang="en-US" dirty="0"/>
              <a:t>(0, ., .) &amp; </a:t>
            </a:r>
            <a:r>
              <a:rPr lang="en-US" dirty="0" err="1"/>
              <a:t>y_train</a:t>
            </a:r>
            <a:r>
              <a:rPr lang="en-US" dirty="0"/>
              <a:t>(0,.,.)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0E7672-F686-4A6D-8360-887D12498F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Predicting wages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 with experience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 and education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sz="2400" dirty="0"/>
                  <a:t>Sequence length = 4</a:t>
                </a:r>
              </a:p>
              <a:p>
                <a:r>
                  <a:rPr lang="en-US" sz="2400" dirty="0"/>
                  <a:t>Number of features = 3</a:t>
                </a:r>
              </a:p>
              <a:p>
                <a:r>
                  <a:rPr lang="en-US" sz="2400" dirty="0"/>
                  <a:t>Prediction length = 2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0,⋅,⋅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0,⋅,⋅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0E7672-F686-4A6D-8360-887D12498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083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E56F8-5FA3-4A67-806A-924AFCC90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Sequence observations in the batch </a:t>
            </a:r>
            <a:r>
              <a:rPr lang="en-US" i="1" dirty="0"/>
              <a:t>may</a:t>
            </a:r>
            <a:r>
              <a:rPr lang="en-US" dirty="0"/>
              <a:t> overlap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ABE08-2249-44AC-9D85-8B83D098F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0377" y="1143000"/>
            <a:ext cx="6703423" cy="4576763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First sequence:  [0  2  4  6  8 10 12 14 16 18]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Second sequence: [3  5  7  9 11 13 15 17 19 21]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Third sequence:  [6  8 10 12 14 16 18 20 22 24]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Last sequence:   [78 80 82 84 86 88 90 92 94 96]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Example from </a:t>
            </a:r>
            <a:r>
              <a:rPr lang="en-US" sz="1800" dirty="0" err="1">
                <a:hlinkClick r:id="rId2"/>
              </a:rPr>
              <a:t>Keras</a:t>
            </a:r>
            <a:endParaRPr lang="en-US" sz="1800" dirty="0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4C822742-8631-49CA-B75A-C388A33134F1}"/>
              </a:ext>
            </a:extLst>
          </p:cNvPr>
          <p:cNvGraphicFramePr>
            <a:graphicFrameLocks noGrp="1"/>
          </p:cNvGraphicFramePr>
          <p:nvPr/>
        </p:nvGraphicFramePr>
        <p:xfrm>
          <a:off x="1348408" y="1482954"/>
          <a:ext cx="1149626" cy="3574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626">
                  <a:extLst>
                    <a:ext uri="{9D8B030D-6E8A-4147-A177-3AD203B41FA5}">
                      <a16:colId xmlns:a16="http://schemas.microsoft.com/office/drawing/2014/main" val="2780243170"/>
                    </a:ext>
                  </a:extLst>
                </a:gridCol>
              </a:tblGrid>
              <a:tr h="7148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245107"/>
                  </a:ext>
                </a:extLst>
              </a:tr>
              <a:tr h="7148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7268"/>
                  </a:ext>
                </a:extLst>
              </a:tr>
              <a:tr h="7148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369760"/>
                  </a:ext>
                </a:extLst>
              </a:tr>
              <a:tr h="7148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1329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015146"/>
                  </a:ext>
                </a:extLst>
              </a:tr>
              <a:tr h="7148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1329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363504"/>
                  </a:ext>
                </a:extLst>
              </a:tr>
            </a:tbl>
          </a:graphicData>
        </a:graphic>
      </p:graphicFrame>
      <p:sp>
        <p:nvSpPr>
          <p:cNvPr id="6" name="Right Brace 5">
            <a:extLst>
              <a:ext uri="{FF2B5EF4-FFF2-40B4-BE49-F238E27FC236}">
                <a16:creationId xmlns:a16="http://schemas.microsoft.com/office/drawing/2014/main" id="{30EE2220-26D4-4D05-A100-9BF6D12EEC40}"/>
              </a:ext>
            </a:extLst>
          </p:cNvPr>
          <p:cNvSpPr/>
          <p:nvPr/>
        </p:nvSpPr>
        <p:spPr>
          <a:xfrm>
            <a:off x="2743199" y="1611428"/>
            <a:ext cx="304799" cy="1881809"/>
          </a:xfrm>
          <a:prstGeom prst="rightBrace">
            <a:avLst/>
          </a:prstGeom>
          <a:ln w="38100">
            <a:solidFill>
              <a:srgbClr val="E84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8C09E-BB48-4AD5-A043-3E8569830309}"/>
              </a:ext>
            </a:extLst>
          </p:cNvPr>
          <p:cNvSpPr txBox="1"/>
          <p:nvPr/>
        </p:nvSpPr>
        <p:spPr>
          <a:xfrm>
            <a:off x="3515140" y="2290722"/>
            <a:ext cx="892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84A27"/>
                </a:solidFill>
              </a:rPr>
              <a:t>train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370E1C-F5EC-416A-B851-B7AB836EE1E8}"/>
              </a:ext>
            </a:extLst>
          </p:cNvPr>
          <p:cNvSpPr txBox="1"/>
          <p:nvPr/>
        </p:nvSpPr>
        <p:spPr>
          <a:xfrm>
            <a:off x="3573116" y="4061712"/>
            <a:ext cx="83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3294B"/>
                </a:solidFill>
              </a:rPr>
              <a:t>test</a:t>
            </a:r>
            <a:endParaRPr lang="en-US" sz="2800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3160EDB-D6C7-4C52-99F6-2A2BAE9584C0}"/>
              </a:ext>
            </a:extLst>
          </p:cNvPr>
          <p:cNvSpPr/>
          <p:nvPr/>
        </p:nvSpPr>
        <p:spPr>
          <a:xfrm>
            <a:off x="2743199" y="3693844"/>
            <a:ext cx="304799" cy="1258957"/>
          </a:xfrm>
          <a:prstGeom prst="rightBrace">
            <a:avLst/>
          </a:prstGeom>
          <a:ln w="38100">
            <a:solidFill>
              <a:srgbClr val="1329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2A13E6-924E-4286-BB76-94446BA1BBF4}"/>
              </a:ext>
            </a:extLst>
          </p:cNvPr>
          <p:cNvCxnSpPr/>
          <p:nvPr/>
        </p:nvCxnSpPr>
        <p:spPr>
          <a:xfrm flipV="1">
            <a:off x="4408004" y="1984129"/>
            <a:ext cx="932092" cy="568203"/>
          </a:xfrm>
          <a:prstGeom prst="straightConnector1">
            <a:avLst/>
          </a:prstGeom>
          <a:ln w="38100">
            <a:solidFill>
              <a:srgbClr val="E84A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4">
            <a:extLst>
              <a:ext uri="{FF2B5EF4-FFF2-40B4-BE49-F238E27FC236}">
                <a16:creationId xmlns:a16="http://schemas.microsoft.com/office/drawing/2014/main" id="{713FC88A-4FA4-43E9-9540-FEAA99C80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013043"/>
              </p:ext>
            </p:extLst>
          </p:nvPr>
        </p:nvGraphicFramePr>
        <p:xfrm>
          <a:off x="5552660" y="1761858"/>
          <a:ext cx="58011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114">
                  <a:extLst>
                    <a:ext uri="{9D8B030D-6E8A-4147-A177-3AD203B41FA5}">
                      <a16:colId xmlns:a16="http://schemas.microsoft.com/office/drawing/2014/main" val="1060246914"/>
                    </a:ext>
                  </a:extLst>
                </a:gridCol>
                <a:gridCol w="580114">
                  <a:extLst>
                    <a:ext uri="{9D8B030D-6E8A-4147-A177-3AD203B41FA5}">
                      <a16:colId xmlns:a16="http://schemas.microsoft.com/office/drawing/2014/main" val="1654609595"/>
                    </a:ext>
                  </a:extLst>
                </a:gridCol>
                <a:gridCol w="569301">
                  <a:extLst>
                    <a:ext uri="{9D8B030D-6E8A-4147-A177-3AD203B41FA5}">
                      <a16:colId xmlns:a16="http://schemas.microsoft.com/office/drawing/2014/main" val="2076054286"/>
                    </a:ext>
                  </a:extLst>
                </a:gridCol>
                <a:gridCol w="3491497">
                  <a:extLst>
                    <a:ext uri="{9D8B030D-6E8A-4147-A177-3AD203B41FA5}">
                      <a16:colId xmlns:a16="http://schemas.microsoft.com/office/drawing/2014/main" val="1848753851"/>
                    </a:ext>
                  </a:extLst>
                </a:gridCol>
                <a:gridCol w="580114">
                  <a:extLst>
                    <a:ext uri="{9D8B030D-6E8A-4147-A177-3AD203B41FA5}">
                      <a16:colId xmlns:a16="http://schemas.microsoft.com/office/drawing/2014/main" val="1714595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</a:t>
                      </a:r>
                    </a:p>
                  </a:txBody>
                  <a:tcPr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239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30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62C90-84BD-4A1A-B8B4-C0586D95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F68C2-3CD8-481A-AE7E-F00DD7C67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correlations among features by proximity</a:t>
            </a:r>
          </a:p>
          <a:p>
            <a:endParaRPr lang="en-US" dirty="0"/>
          </a:p>
          <a:p>
            <a:r>
              <a:rPr lang="en-US" dirty="0"/>
              <a:t>A quick overview to describe their use in time series data</a:t>
            </a:r>
          </a:p>
        </p:txBody>
      </p:sp>
    </p:spTree>
    <p:extLst>
      <p:ext uri="{BB962C8B-B14F-4D97-AF65-F5344CB8AC3E}">
        <p14:creationId xmlns:p14="http://schemas.microsoft.com/office/powerpoint/2010/main" val="2267843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277D-3C09-4E50-9921-F2DFB097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classify images by pattern recognition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312BFA-71C3-4092-B796-C6DF04FD3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9442" y="1143000"/>
            <a:ext cx="9213116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0E437-0A52-42CF-AC31-F43AAE7D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Series: Today is like yesterday (in general)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770A394-D7EF-423A-BF76-1E094E5AD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99" y="989556"/>
            <a:ext cx="8701002" cy="4894314"/>
          </a:xfrm>
        </p:spPr>
      </p:pic>
    </p:spTree>
    <p:extLst>
      <p:ext uri="{BB962C8B-B14F-4D97-AF65-F5344CB8AC3E}">
        <p14:creationId xmlns:p14="http://schemas.microsoft.com/office/powerpoint/2010/main" val="1954302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EECC5-1A65-4868-B92F-A13165AC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try to replicate us – Here are 2d convolutions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71DE5B-DFF8-4489-A2B4-A9A78E4EB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701" y="1143000"/>
            <a:ext cx="9338597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90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C482-C5D4-40D2-B6C7-3F39635DC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features have specific relative locations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8A5F06-AC92-4F8E-AA3F-9F030B9D1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0130" y="1143000"/>
            <a:ext cx="807174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10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6DA966-1B5E-4CF6-B1CE-A893999848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Pixels have three dimensions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3d convolutions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6DA966-1B5E-4CF6-B1CE-A893999848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6415" b="-39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7B07E8-29D5-4124-954F-B991ABEE8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9707" y="1143000"/>
            <a:ext cx="4892585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42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146D6-EA77-48EB-89C3-285A1D42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more on CNN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48080-E39C-4C8E-A40B-E52A35AC3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Read HoML Chapter 14</a:t>
            </a:r>
          </a:p>
          <a:p>
            <a:pPr marL="0" indent="0">
              <a:buNone/>
            </a:pPr>
            <a:r>
              <a:rPr lang="en-US" dirty="0"/>
              <a:t>Replicate the chapter 14 code from GitHub (don’t just copy and paste)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Here are some papers using CNNs</a:t>
            </a:r>
          </a:p>
          <a:p>
            <a:r>
              <a:rPr lang="en-US" dirty="0">
                <a:hlinkClick r:id="rId2"/>
              </a:rPr>
              <a:t>Measuring social, environmental and health inequalities using deep learning and street imagery</a:t>
            </a:r>
            <a:endParaRPr lang="en-US" dirty="0"/>
          </a:p>
          <a:p>
            <a:r>
              <a:rPr lang="en-US" dirty="0">
                <a:hlinkClick r:id="rId3"/>
              </a:rPr>
              <a:t>Using convolutional networks and satellite imagery to identify patterns in urban environments at a large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95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90C3-19C5-46ED-A360-E3552477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require an ordering to the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144D0C-FC1C-432F-9813-2B730F27BE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Pixels are 3D</a:t>
                </a:r>
              </a:p>
              <a:p>
                <a:r>
                  <a:rPr lang="en-US" dirty="0"/>
                  <a:t>(Red, Green, Blue)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(x position)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(y position) </a:t>
                </a:r>
              </a:p>
              <a:p>
                <a:pPr marL="0" indent="0">
                  <a:buNone/>
                </a:pPr>
                <a:r>
                  <a:rPr lang="en-US" dirty="0"/>
                  <a:t>Black and white pixels are 2D</a:t>
                </a:r>
              </a:p>
              <a:p>
                <a:r>
                  <a:rPr lang="en-US" dirty="0"/>
                  <a:t>(intensity)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(x position)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(y position)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use a 1D convolution for time-position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144D0C-FC1C-432F-9813-2B730F27B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10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EB1D-61EA-4C6C-8BE2-016C4853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WaveNet</a:t>
            </a:r>
            <a:r>
              <a:rPr lang="en-US" dirty="0"/>
              <a:t> is a CNN for time series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8F97E1-779A-40CB-AC5D-775C4A8A8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017" y="1143000"/>
            <a:ext cx="10095966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84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E375-F8E1-4299-B360-E73ECFAE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word of caution with </a:t>
            </a:r>
            <a:r>
              <a:rPr lang="en-US" dirty="0" err="1"/>
              <a:t>WaveNet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8FE4DE-17E3-46CD-AAF2-AC4814735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WaveNet uses a “causal” padding in a 1D convolution</a:t>
                </a:r>
              </a:p>
              <a:p>
                <a:r>
                  <a:rPr lang="en-US" dirty="0"/>
                  <a:t>This means look to the left, or back in time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JUST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OCCURS BEFORE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DOES NOT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CAUSES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Early morning rush hour does not cause the sun to rise…</a:t>
                </a:r>
              </a:p>
              <a:p>
                <a:r>
                  <a:rPr lang="en-US" dirty="0"/>
                  <a:t>Granger causality is not a sufficient condition for causal inference…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8FE4DE-17E3-46CD-AAF2-AC4814735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64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E7BD-859F-4DDD-8677-76B90DC46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AFEEF-892F-411F-81DE-571526866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Infrequent observations</a:t>
            </a:r>
          </a:p>
          <a:p>
            <a:r>
              <a:rPr lang="en-US" dirty="0"/>
              <a:t>Context changes</a:t>
            </a:r>
          </a:p>
        </p:txBody>
      </p:sp>
    </p:spTree>
    <p:extLst>
      <p:ext uri="{BB962C8B-B14F-4D97-AF65-F5344CB8AC3E}">
        <p14:creationId xmlns:p14="http://schemas.microsoft.com/office/powerpoint/2010/main" val="1088378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CBA0-53B5-4327-91B1-98A0C4B18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Long economic series have few observations</a:t>
            </a:r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3CAB5093-A2E9-4A6F-9753-9903C6D3A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12" y="999231"/>
            <a:ext cx="8639175" cy="4859537"/>
          </a:xfrm>
        </p:spPr>
      </p:pic>
    </p:spTree>
    <p:extLst>
      <p:ext uri="{BB962C8B-B14F-4D97-AF65-F5344CB8AC3E}">
        <p14:creationId xmlns:p14="http://schemas.microsoft.com/office/powerpoint/2010/main" val="3653948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0E437-0A52-42CF-AC31-F43AAE7D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frequent observations still not enough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770A394-D7EF-423A-BF76-1E094E5AD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0" y="251369"/>
            <a:ext cx="8701002" cy="4894314"/>
          </a:xfrm>
        </p:spPr>
      </p:pic>
    </p:spTree>
    <p:extLst>
      <p:ext uri="{BB962C8B-B14F-4D97-AF65-F5344CB8AC3E}">
        <p14:creationId xmlns:p14="http://schemas.microsoft.com/office/powerpoint/2010/main" val="353839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DE61-29F4-4C31-819C-A6A4215CB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Intuition – autoregressive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AC75F6-BB50-4E17-A48B-5CB50B2370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very simple AR(1) model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Extended with more lags and covariates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AC75F6-BB50-4E17-A48B-5CB50B2370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00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874720-6BEF-4469-964E-DBB8FC15CB2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Try financial time series data, not great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874720-6BEF-4469-964E-DBB8FC15CB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6415" b="-39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C489CF1-01BD-4A57-82C9-8B3435153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6" y="992187"/>
            <a:ext cx="8772524" cy="4934546"/>
          </a:xfrm>
        </p:spPr>
      </p:pic>
    </p:spTree>
    <p:extLst>
      <p:ext uri="{BB962C8B-B14F-4D97-AF65-F5344CB8AC3E}">
        <p14:creationId xmlns:p14="http://schemas.microsoft.com/office/powerpoint/2010/main" val="488288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3858C-542C-4D8C-A880-E1F06F49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Try longer daily time series, not past 100k threshold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348C86F9-FBBB-4744-9E4E-A3FC7F35E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777" y="987062"/>
            <a:ext cx="8682445" cy="4883876"/>
          </a:xfrm>
        </p:spPr>
      </p:pic>
    </p:spTree>
    <p:extLst>
      <p:ext uri="{BB962C8B-B14F-4D97-AF65-F5344CB8AC3E}">
        <p14:creationId xmlns:p14="http://schemas.microsoft.com/office/powerpoint/2010/main" val="4069213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453C39-9BC5-4C5B-BFAE-EE9039A6AC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You need higher frequency data for good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453C39-9BC5-4C5B-BFAE-EE9039A6A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6415" b="-39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865647A-3925-4914-9BE9-4704F3BC0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22" y="989556"/>
            <a:ext cx="8536255" cy="4801644"/>
          </a:xfrm>
        </p:spPr>
      </p:pic>
    </p:spTree>
    <p:extLst>
      <p:ext uri="{BB962C8B-B14F-4D97-AF65-F5344CB8AC3E}">
        <p14:creationId xmlns:p14="http://schemas.microsoft.com/office/powerpoint/2010/main" val="731748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4427A-5202-42C1-ADA4-4BAC1EDE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economy fundamentally changes over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0E41C8-B618-4178-AC17-F812073A71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08002" y="1143000"/>
                <a:ext cx="6945797" cy="45854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Typical way to split is at some threshold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The economy is fundamentally different before and after any threshold, unlike sunspots or weather examples.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0E41C8-B618-4178-AC17-F812073A71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8002" y="1143000"/>
                <a:ext cx="6945797" cy="4585447"/>
              </a:xfrm>
              <a:blipFill>
                <a:blip r:embed="rId2"/>
                <a:stretch>
                  <a:fillRect l="-1317" t="-1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4D13F1C7-85ED-406B-829A-DEA4AAE35FF7}"/>
              </a:ext>
            </a:extLst>
          </p:cNvPr>
          <p:cNvGraphicFramePr>
            <a:graphicFrameLocks noGrp="1"/>
          </p:cNvGraphicFramePr>
          <p:nvPr/>
        </p:nvGraphicFramePr>
        <p:xfrm>
          <a:off x="1348408" y="1482954"/>
          <a:ext cx="1149626" cy="3574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626">
                  <a:extLst>
                    <a:ext uri="{9D8B030D-6E8A-4147-A177-3AD203B41FA5}">
                      <a16:colId xmlns:a16="http://schemas.microsoft.com/office/drawing/2014/main" val="2780243170"/>
                    </a:ext>
                  </a:extLst>
                </a:gridCol>
              </a:tblGrid>
              <a:tr h="7148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245107"/>
                  </a:ext>
                </a:extLst>
              </a:tr>
              <a:tr h="7148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7268"/>
                  </a:ext>
                </a:extLst>
              </a:tr>
              <a:tr h="7148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369760"/>
                  </a:ext>
                </a:extLst>
              </a:tr>
              <a:tr h="7148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1329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015146"/>
                  </a:ext>
                </a:extLst>
              </a:tr>
              <a:tr h="7148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1329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363504"/>
                  </a:ext>
                </a:extLst>
              </a:tr>
            </a:tbl>
          </a:graphicData>
        </a:graphic>
      </p:graphicFrame>
      <p:sp>
        <p:nvSpPr>
          <p:cNvPr id="5" name="Right Brace 4">
            <a:extLst>
              <a:ext uri="{FF2B5EF4-FFF2-40B4-BE49-F238E27FC236}">
                <a16:creationId xmlns:a16="http://schemas.microsoft.com/office/drawing/2014/main" id="{5841CE3D-F8A7-4909-B0C7-C6DAD331F78D}"/>
              </a:ext>
            </a:extLst>
          </p:cNvPr>
          <p:cNvSpPr/>
          <p:nvPr/>
        </p:nvSpPr>
        <p:spPr>
          <a:xfrm>
            <a:off x="2743199" y="1611428"/>
            <a:ext cx="304799" cy="1881809"/>
          </a:xfrm>
          <a:prstGeom prst="rightBrace">
            <a:avLst/>
          </a:prstGeom>
          <a:ln w="38100">
            <a:solidFill>
              <a:srgbClr val="E84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0E8E7-D0E5-4F08-9174-09CE6EB1DAF6}"/>
              </a:ext>
            </a:extLst>
          </p:cNvPr>
          <p:cNvSpPr txBox="1"/>
          <p:nvPr/>
        </p:nvSpPr>
        <p:spPr>
          <a:xfrm>
            <a:off x="3515140" y="2290722"/>
            <a:ext cx="892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84A27"/>
                </a:solidFill>
              </a:rPr>
              <a:t>train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FD0A13-8255-4593-9C16-891A71C097B3}"/>
              </a:ext>
            </a:extLst>
          </p:cNvPr>
          <p:cNvSpPr txBox="1"/>
          <p:nvPr/>
        </p:nvSpPr>
        <p:spPr>
          <a:xfrm>
            <a:off x="3573116" y="4061712"/>
            <a:ext cx="83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3294B"/>
                </a:solidFill>
              </a:rPr>
              <a:t>test</a:t>
            </a:r>
            <a:endParaRPr lang="en-US" sz="28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C0DDB8A-804D-43EF-90FA-59AF42FF639C}"/>
              </a:ext>
            </a:extLst>
          </p:cNvPr>
          <p:cNvSpPr/>
          <p:nvPr/>
        </p:nvSpPr>
        <p:spPr>
          <a:xfrm>
            <a:off x="2743199" y="3693844"/>
            <a:ext cx="304799" cy="1258957"/>
          </a:xfrm>
          <a:prstGeom prst="rightBrace">
            <a:avLst/>
          </a:prstGeom>
          <a:ln w="38100">
            <a:solidFill>
              <a:srgbClr val="1329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0BDA3E-33F7-40EC-A0BD-27CB807690A2}"/>
                  </a:ext>
                </a:extLst>
              </p:cNvPr>
              <p:cNvSpPr txBox="1"/>
              <p:nvPr/>
            </p:nvSpPr>
            <p:spPr>
              <a:xfrm>
                <a:off x="390936" y="4795384"/>
                <a:ext cx="8348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0BDA3E-33F7-40EC-A0BD-27CB80769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36" y="4795384"/>
                <a:ext cx="83488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586020-CDD6-4A0C-A595-5EAEB7D42C08}"/>
                  </a:ext>
                </a:extLst>
              </p:cNvPr>
              <p:cNvSpPr txBox="1"/>
              <p:nvPr/>
            </p:nvSpPr>
            <p:spPr>
              <a:xfrm>
                <a:off x="390937" y="3339646"/>
                <a:ext cx="8348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586020-CDD6-4A0C-A595-5EAEB7D42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37" y="3339646"/>
                <a:ext cx="8348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F51B05-1D60-4310-AB1A-729B5D85458C}"/>
                  </a:ext>
                </a:extLst>
              </p:cNvPr>
              <p:cNvSpPr txBox="1"/>
              <p:nvPr/>
            </p:nvSpPr>
            <p:spPr>
              <a:xfrm>
                <a:off x="390938" y="1221344"/>
                <a:ext cx="8348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F51B05-1D60-4310-AB1A-729B5D854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38" y="1221344"/>
                <a:ext cx="83488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2C96368-B5F3-4CBB-82E2-340607E1AC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0" y="3377695"/>
            <a:ext cx="4164622" cy="2342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06354E-7F7D-44AC-9C44-FC1D854AA0B4}"/>
                  </a:ext>
                </a:extLst>
              </p:cNvPr>
              <p:cNvSpPr txBox="1"/>
              <p:nvPr/>
            </p:nvSpPr>
            <p:spPr>
              <a:xfrm>
                <a:off x="4455167" y="3173902"/>
                <a:ext cx="2616192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Ex)</a:t>
                </a:r>
                <a:r>
                  <a:rPr lang="en-US" sz="2000" b="0" dirty="0"/>
                  <a:t> </a:t>
                </a:r>
                <a:r>
                  <a:rPr lang="en-US" sz="2000" dirty="0"/>
                  <a:t>E</a:t>
                </a:r>
                <a:r>
                  <a:rPr lang="en-US" sz="2000" b="0" dirty="0"/>
                  <a:t>conomic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relationships/inference are not the same pre- and post-internet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Models trained on the 1920s will be garbage at predicting the 2020s</a:t>
                </a:r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06354E-7F7D-44AC-9C44-FC1D854AA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167" y="3173902"/>
                <a:ext cx="2616192" cy="2554545"/>
              </a:xfrm>
              <a:prstGeom prst="rect">
                <a:avLst/>
              </a:prstGeom>
              <a:blipFill>
                <a:blip r:embed="rId7"/>
                <a:stretch>
                  <a:fillRect l="-2564" t="-1432" r="-3030" b="-3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3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98C0351-BFB1-42DA-9518-A383475C9DE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Resolution attempts for S&amp;P 500 data (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=23420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98C0351-BFB1-42DA-9518-A383475C9D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6415" r="-1623" b="-39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8CF48-2C38-42FA-B518-4E93F17B63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77527"/>
                <a:ext cx="10515600" cy="2035628"/>
              </a:xfrm>
            </p:spPr>
            <p:txBody>
              <a:bodyPr numCol="2"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Randomly sample (23420 – 50) sequences of length 50</a:t>
                </a:r>
              </a:p>
              <a:p>
                <a:pPr lvl="1"/>
                <a:r>
                  <a:rPr lang="en-US" dirty="0"/>
                  <a:t>But there will be overlap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training on testing data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Randomly sample 50 disjoint sequences</a:t>
                </a:r>
              </a:p>
              <a:p>
                <a:pPr lvl="1"/>
                <a:r>
                  <a:rPr lang="en-US" dirty="0"/>
                  <a:t>(23420 – 50)/50 =</a:t>
                </a:r>
              </a:p>
              <a:p>
                <a:pPr lvl="1"/>
                <a:r>
                  <a:rPr lang="en-US" dirty="0"/>
                  <a:t>467 instances over entire series…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8CF48-2C38-42FA-B518-4E93F17B63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77527"/>
                <a:ext cx="10515600" cy="2035628"/>
              </a:xfrm>
              <a:blipFill>
                <a:blip r:embed="rId3"/>
                <a:stretch>
                  <a:fillRect l="-1217" t="-7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366DD0D-C58F-4F76-9B15-1C2261FF8335}"/>
              </a:ext>
            </a:extLst>
          </p:cNvPr>
          <p:cNvSpPr txBox="1"/>
          <p:nvPr/>
        </p:nvSpPr>
        <p:spPr>
          <a:xfrm>
            <a:off x="838200" y="1112925"/>
            <a:ext cx="10515600" cy="52322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800" dirty="0"/>
              <a:t>Suppose the sequence length = 50</a:t>
            </a:r>
          </a:p>
        </p:txBody>
      </p:sp>
    </p:spTree>
    <p:extLst>
      <p:ext uri="{BB962C8B-B14F-4D97-AF65-F5344CB8AC3E}">
        <p14:creationId xmlns:p14="http://schemas.microsoft.com/office/powerpoint/2010/main" val="283062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C5CE2-6BE3-4021-B4E9-15573D02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can we use NN for economic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506E94-8871-4AEE-A8E3-5D9BC0045C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You can’t</a:t>
                </a:r>
              </a:p>
              <a:p>
                <a:r>
                  <a:rPr lang="en-US" dirty="0"/>
                  <a:t>You need high frequency data: hourly, minutes</a:t>
                </a:r>
              </a:p>
              <a:p>
                <a:r>
                  <a:rPr lang="en-US" dirty="0"/>
                  <a:t>Only in finance (unless if you spin it as financial economics)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using traditional NN time series split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), you need the assumption that before and after periods are the same “economy”</a:t>
                </a:r>
              </a:p>
              <a:p>
                <a:r>
                  <a:rPr lang="en-US" dirty="0"/>
                  <a:t>If window is 2010 – 2019, </a:t>
                </a:r>
              </a:p>
              <a:p>
                <a:pPr lvl="1"/>
                <a:r>
                  <a:rPr lang="en-US" dirty="0"/>
                  <a:t>does training on the great recession recovery period </a:t>
                </a:r>
              </a:p>
              <a:p>
                <a:pPr lvl="1"/>
                <a:r>
                  <a:rPr lang="en-US" dirty="0"/>
                  <a:t>affect testing on the second half of the decade?</a:t>
                </a:r>
              </a:p>
              <a:p>
                <a:r>
                  <a:rPr lang="en-US" dirty="0"/>
                  <a:t>It depends. It is up to you as the researcher to decide.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506E94-8871-4AEE-A8E3-5D9BC0045C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47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EEC57-DAF3-4499-9494-47D89EE4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Networks in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44766-7C5A-4182-86D1-09CA64AB8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Neural networks are data hungry </a:t>
            </a:r>
          </a:p>
          <a:p>
            <a:pPr lvl="1"/>
            <a:r>
              <a:rPr lang="en-US" dirty="0"/>
              <a:t>100k+ observations</a:t>
            </a:r>
          </a:p>
          <a:p>
            <a:pPr lvl="1"/>
            <a:endParaRPr lang="en-US" dirty="0"/>
          </a:p>
          <a:p>
            <a:r>
              <a:rPr lang="en-US" dirty="0"/>
              <a:t>NN have limited applications for prediction in economics because of data requirements</a:t>
            </a:r>
          </a:p>
          <a:p>
            <a:endParaRPr lang="en-US" dirty="0"/>
          </a:p>
          <a:p>
            <a:r>
              <a:rPr lang="en-US" dirty="0"/>
              <a:t>Non-economists (and a </a:t>
            </a:r>
            <a:r>
              <a:rPr lang="en-US" i="1" dirty="0"/>
              <a:t>very small </a:t>
            </a:r>
            <a:r>
              <a:rPr lang="en-US" dirty="0"/>
              <a:t>few economists) have been using CNNs on images for predicting economic outcomes</a:t>
            </a:r>
          </a:p>
          <a:p>
            <a:endParaRPr lang="en-US" dirty="0"/>
          </a:p>
          <a:p>
            <a:r>
              <a:rPr lang="en-US" dirty="0"/>
              <a:t>For NN to grow in our field, need to convince economists why NN help determine policy</a:t>
            </a:r>
          </a:p>
          <a:p>
            <a:pPr lvl="1"/>
            <a:r>
              <a:rPr lang="en-US" dirty="0"/>
              <a:t>I don’t have the answer</a:t>
            </a:r>
          </a:p>
          <a:p>
            <a:pPr lvl="1"/>
            <a:r>
              <a:rPr lang="en-US" dirty="0">
                <a:hlinkClick r:id="rId2"/>
              </a:rPr>
              <a:t>Artificial Intelligence, Algorithmic Pricing, and Collusion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2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E9EE3-92DD-475D-9C29-C59719A0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AE13A-2584-4EE4-A669-31E987E9E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Recurrent neural networks (RNN)</a:t>
            </a:r>
          </a:p>
          <a:p>
            <a:pPr lvl="1"/>
            <a:r>
              <a:rPr lang="en-US" dirty="0"/>
              <a:t>NN designed for time series</a:t>
            </a:r>
          </a:p>
          <a:p>
            <a:pPr lvl="1"/>
            <a:r>
              <a:rPr lang="en-US" dirty="0"/>
              <a:t>Long-short term model (LSTM) – encoding memory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Convolution neural networks (CNN)</a:t>
            </a:r>
          </a:p>
          <a:p>
            <a:pPr lvl="1"/>
            <a:r>
              <a:rPr lang="en-US" dirty="0"/>
              <a:t>Originally intended for images</a:t>
            </a:r>
          </a:p>
          <a:p>
            <a:pPr lvl="1"/>
            <a:r>
              <a:rPr lang="en-US" dirty="0"/>
              <a:t>Can be adjusted for time series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Another conversation about data</a:t>
            </a:r>
          </a:p>
          <a:p>
            <a:pPr lvl="1"/>
            <a:r>
              <a:rPr lang="en-US" dirty="0"/>
              <a:t>Finding economic data into NNs is challenging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i="1" dirty="0"/>
              <a:t>No code today. See textbook, </a:t>
            </a:r>
            <a:r>
              <a:rPr lang="en-US" i="1" dirty="0" err="1">
                <a:hlinkClick r:id="rId2"/>
              </a:rPr>
              <a:t>Keras</a:t>
            </a:r>
            <a:r>
              <a:rPr lang="en-US" i="1" dirty="0">
                <a:hlinkClick r:id="rId2"/>
              </a:rPr>
              <a:t> examples</a:t>
            </a:r>
            <a:r>
              <a:rPr lang="en-US" i="1" dirty="0"/>
              <a:t>, and other online sources.</a:t>
            </a:r>
          </a:p>
        </p:txBody>
      </p:sp>
    </p:spTree>
    <p:extLst>
      <p:ext uri="{BB962C8B-B14F-4D97-AF65-F5344CB8AC3E}">
        <p14:creationId xmlns:p14="http://schemas.microsoft.com/office/powerpoint/2010/main" val="952332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CFA3-D00A-4850-89A4-16B2D11E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8007-3391-4357-992B-E31B1E367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Outputs are inputs: not a feed-forward system</a:t>
            </a:r>
          </a:p>
        </p:txBody>
      </p:sp>
    </p:spTree>
    <p:extLst>
      <p:ext uri="{BB962C8B-B14F-4D97-AF65-F5344CB8AC3E}">
        <p14:creationId xmlns:p14="http://schemas.microsoft.com/office/powerpoint/2010/main" val="136844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63E3-EA11-462D-B526-224ADBE4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RNN with one neuron – a similar idea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BFBD27-D132-48C5-ACA6-C5C56452C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3437"/>
            <a:ext cx="10515600" cy="418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77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EE98-383B-4012-8690-B706D700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replace the neuron with a layer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4F9D2F-1272-41A3-AF0A-B2D80CEAE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12166"/>
            <a:ext cx="10515600" cy="404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24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147A-6756-40D5-8BDE-00830AEDA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 depends on yesterday is embedded in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7CD46-BED9-453C-82C3-406E06E0DB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….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a function of all of its previous values.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7CD46-BED9-453C-82C3-406E06E0DB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59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65EC47F-023D-40DE-A3A8-489C5F7C0806}" vid="{FB3243C5-C343-4069-B235-909FA55236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ECON 490</Template>
  <TotalTime>647</TotalTime>
  <Words>1503</Words>
  <Application>Microsoft Office PowerPoint</Application>
  <PresentationFormat>Widescreen</PresentationFormat>
  <Paragraphs>226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Consolas</vt:lpstr>
      <vt:lpstr>Office Theme</vt:lpstr>
      <vt:lpstr>Neural Networks for Time Series Data</vt:lpstr>
      <vt:lpstr>Time Series Data</vt:lpstr>
      <vt:lpstr>Time Series: Today is like yesterday (in general)</vt:lpstr>
      <vt:lpstr>Basic Intuition – autoregressive model</vt:lpstr>
      <vt:lpstr>Content for today</vt:lpstr>
      <vt:lpstr>Recurrent Neural Network</vt:lpstr>
      <vt:lpstr>RNN with one neuron – a similar idea</vt:lpstr>
      <vt:lpstr>We can replace the neuron with a layer</vt:lpstr>
      <vt:lpstr>Today depends on yesterday is embedded in RNN</vt:lpstr>
      <vt:lpstr>Only a portion of y is passed to the next layer</vt:lpstr>
      <vt:lpstr>RNNs can output separate predictions and states</vt:lpstr>
      <vt:lpstr>Separate state outputs help long-term memory</vt:lpstr>
      <vt:lpstr>RNN Memory Cell Architectures</vt:lpstr>
      <vt:lpstr>Sequence-to-sequence</vt:lpstr>
      <vt:lpstr>Sequence-to-vector</vt:lpstr>
      <vt:lpstr>Vector-to-sequence</vt:lpstr>
      <vt:lpstr>Vector-to-vector: Encoder-decoder</vt:lpstr>
      <vt:lpstr>RNN back propagation (BPTT) is similar to ANN</vt:lpstr>
      <vt:lpstr>Surprise, RNNs can be deep too!</vt:lpstr>
      <vt:lpstr>Many transformations cause memory problems</vt:lpstr>
      <vt:lpstr>LSTM cells are involved, but understandable</vt:lpstr>
      <vt:lpstr>LSTM cells are involved, but understandable</vt:lpstr>
      <vt:lpstr>LSTM cells are involved, but understandable</vt:lpstr>
      <vt:lpstr>RNN can predict multiple time periods ahead</vt:lpstr>
      <vt:lpstr>Preparing time series data for NN</vt:lpstr>
      <vt:lpstr>A seq-to-seq example: x_train(0, ., .) &amp; y_train(0,.,.)</vt:lpstr>
      <vt:lpstr>Sequence observations in the batch may overlap</vt:lpstr>
      <vt:lpstr>Convolution Neural Networks</vt:lpstr>
      <vt:lpstr>We classify images by pattern recognition</vt:lpstr>
      <vt:lpstr>CNN try to replicate us – Here are 2d convolutions</vt:lpstr>
      <vt:lpstr>CNN features have specific relative locations</vt:lpstr>
      <vt:lpstr>Pixels have three dimensions ⟹ 3d convolutions</vt:lpstr>
      <vt:lpstr>For more on CNN for images</vt:lpstr>
      <vt:lpstr>CNN require an ordering to the features</vt:lpstr>
      <vt:lpstr>WaveNet is a CNN for time series data</vt:lpstr>
      <vt:lpstr>A word of caution with WaveNet</vt:lpstr>
      <vt:lpstr>Economic Time Series</vt:lpstr>
      <vt:lpstr>Long economic series have few observations</vt:lpstr>
      <vt:lpstr>More frequent observations still not enough</vt:lpstr>
      <vt:lpstr>Try financial time series data, not great n</vt:lpstr>
      <vt:lpstr>Try longer daily time series, not past 100k threshold</vt:lpstr>
      <vt:lpstr>You need higher frequency data for good n</vt:lpstr>
      <vt:lpstr>The economy fundamentally changes over time</vt:lpstr>
      <vt:lpstr>Resolution attempts for S&amp;P 500 data (n=23420)</vt:lpstr>
      <vt:lpstr>When can we use NN for economic time series</vt:lpstr>
      <vt:lpstr>Neural Networks in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Networks</dc:title>
  <dc:creator>Julian Wade</dc:creator>
  <cp:lastModifiedBy>Julian Wade</cp:lastModifiedBy>
  <cp:revision>12</cp:revision>
  <dcterms:created xsi:type="dcterms:W3CDTF">2021-03-30T12:28:11Z</dcterms:created>
  <dcterms:modified xsi:type="dcterms:W3CDTF">2021-04-08T20:08:17Z</dcterms:modified>
</cp:coreProperties>
</file>